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7"/>
  </p:notesMasterIdLst>
  <p:sldIdLst>
    <p:sldId id="257" r:id="rId5"/>
    <p:sldId id="258" r:id="rId6"/>
    <p:sldId id="274" r:id="rId7"/>
    <p:sldId id="259" r:id="rId8"/>
    <p:sldId id="264" r:id="rId9"/>
    <p:sldId id="265" r:id="rId10"/>
    <p:sldId id="260" r:id="rId11"/>
    <p:sldId id="267" r:id="rId12"/>
    <p:sldId id="266" r:id="rId13"/>
    <p:sldId id="261" r:id="rId14"/>
    <p:sldId id="268" r:id="rId15"/>
    <p:sldId id="262" r:id="rId1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9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acPhie" userId="92f5d089-6182-40c2-9018-8e1211ca6ffa" providerId="ADAL" clId="{0ED2D0B8-AE98-4B57-A916-DF6CEFB41CE8}"/>
    <pc:docChg chg="custSel modSld">
      <pc:chgData name="John MacPhie" userId="92f5d089-6182-40c2-9018-8e1211ca6ffa" providerId="ADAL" clId="{0ED2D0B8-AE98-4B57-A916-DF6CEFB41CE8}" dt="2023-12-18T16:15:03.700" v="2" actId="1076"/>
      <pc:docMkLst>
        <pc:docMk/>
      </pc:docMkLst>
      <pc:sldChg chg="addSp delSp modSp mod">
        <pc:chgData name="John MacPhie" userId="92f5d089-6182-40c2-9018-8e1211ca6ffa" providerId="ADAL" clId="{0ED2D0B8-AE98-4B57-A916-DF6CEFB41CE8}" dt="2023-12-18T16:15:03.700" v="2" actId="1076"/>
        <pc:sldMkLst>
          <pc:docMk/>
          <pc:sldMk cId="727640115" sldId="260"/>
        </pc:sldMkLst>
        <pc:picChg chg="add mod">
          <ac:chgData name="John MacPhie" userId="92f5d089-6182-40c2-9018-8e1211ca6ffa" providerId="ADAL" clId="{0ED2D0B8-AE98-4B57-A916-DF6CEFB41CE8}" dt="2023-12-18T16:15:03.700" v="2" actId="1076"/>
          <ac:picMkLst>
            <pc:docMk/>
            <pc:sldMk cId="727640115" sldId="260"/>
            <ac:picMk id="4" creationId="{573CB37D-092F-C3D4-B0BB-7C4F84C13133}"/>
          </ac:picMkLst>
        </pc:picChg>
        <pc:picChg chg="del">
          <ac:chgData name="John MacPhie" userId="92f5d089-6182-40c2-9018-8e1211ca6ffa" providerId="ADAL" clId="{0ED2D0B8-AE98-4B57-A916-DF6CEFB41CE8}" dt="2023-12-18T16:13:29.105" v="0" actId="478"/>
          <ac:picMkLst>
            <pc:docMk/>
            <pc:sldMk cId="727640115" sldId="260"/>
            <ac:picMk id="11" creationId="{24639606-690C-40F8-81ED-77D658E7942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0CEE8-AC1F-40B3-8A82-8957903CB007}" type="doc">
      <dgm:prSet loTypeId="urn:microsoft.com/office/officeart/2005/8/layout/pyramid1" loCatId="pyramid" qsTypeId="urn:microsoft.com/office/officeart/2005/8/quickstyle/3d3" qsCatId="3D" csTypeId="urn:microsoft.com/office/officeart/2005/8/colors/accent1_5" csCatId="accent1" phldr="1"/>
      <dgm:spPr/>
    </dgm:pt>
    <dgm:pt modelId="{FAFB720A-44BF-4282-9FFE-248067B5EC1B}">
      <dgm:prSet phldrT="[Text]"/>
      <dgm:spPr/>
      <dgm:t>
        <a:bodyPr/>
        <a:lstStyle/>
        <a:p>
          <a:r>
            <a:rPr lang="en-US" dirty="0"/>
            <a:t>S1</a:t>
          </a:r>
        </a:p>
      </dgm:t>
    </dgm:pt>
    <dgm:pt modelId="{B3AF57AD-EF90-4381-9F85-51C18D487FE7}" type="parTrans" cxnId="{BBBDCC00-7E6E-4316-8B66-4FE5C799333E}">
      <dgm:prSet/>
      <dgm:spPr/>
      <dgm:t>
        <a:bodyPr/>
        <a:lstStyle/>
        <a:p>
          <a:endParaRPr lang="en-US"/>
        </a:p>
      </dgm:t>
    </dgm:pt>
    <dgm:pt modelId="{2C270635-C2C6-48E9-BC61-4F0433DF1058}" type="sibTrans" cxnId="{BBBDCC00-7E6E-4316-8B66-4FE5C799333E}">
      <dgm:prSet/>
      <dgm:spPr/>
      <dgm:t>
        <a:bodyPr/>
        <a:lstStyle/>
        <a:p>
          <a:endParaRPr lang="en-US"/>
        </a:p>
      </dgm:t>
    </dgm:pt>
    <dgm:pt modelId="{56FD1BA2-EE2F-4298-AB2B-64F97224E8F2}">
      <dgm:prSet phldrT="[Text]"/>
      <dgm:spPr/>
      <dgm:t>
        <a:bodyPr/>
        <a:lstStyle/>
        <a:p>
          <a:r>
            <a:rPr lang="en-US" dirty="0"/>
            <a:t>S2</a:t>
          </a:r>
        </a:p>
      </dgm:t>
    </dgm:pt>
    <dgm:pt modelId="{703AA9C5-3EDC-46A2-BA44-C2B422D65BC5}" type="parTrans" cxnId="{546D55F0-B52D-4F48-BAAE-F9D731823A9F}">
      <dgm:prSet/>
      <dgm:spPr/>
      <dgm:t>
        <a:bodyPr/>
        <a:lstStyle/>
        <a:p>
          <a:endParaRPr lang="en-US"/>
        </a:p>
      </dgm:t>
    </dgm:pt>
    <dgm:pt modelId="{850CE6D1-504E-41A5-BB10-D61FD86E2990}" type="sibTrans" cxnId="{546D55F0-B52D-4F48-BAAE-F9D731823A9F}">
      <dgm:prSet/>
      <dgm:spPr/>
      <dgm:t>
        <a:bodyPr/>
        <a:lstStyle/>
        <a:p>
          <a:endParaRPr lang="en-US"/>
        </a:p>
      </dgm:t>
    </dgm:pt>
    <dgm:pt modelId="{15457F79-727D-424E-BBDC-186EB2CA9B10}">
      <dgm:prSet phldrT="[Text]"/>
      <dgm:spPr/>
      <dgm:t>
        <a:bodyPr/>
        <a:lstStyle/>
        <a:p>
          <a:r>
            <a:rPr lang="en-US" dirty="0"/>
            <a:t>S3</a:t>
          </a:r>
        </a:p>
      </dgm:t>
    </dgm:pt>
    <dgm:pt modelId="{197EB834-C79A-4468-B0AC-F3B3FD5B4CB3}" type="parTrans" cxnId="{B1870BD9-8C19-44A8-A21E-E45A51817F31}">
      <dgm:prSet/>
      <dgm:spPr/>
      <dgm:t>
        <a:bodyPr/>
        <a:lstStyle/>
        <a:p>
          <a:endParaRPr lang="en-US"/>
        </a:p>
      </dgm:t>
    </dgm:pt>
    <dgm:pt modelId="{FF7E0C15-5765-4CB4-B9D0-F0AA0300A165}" type="sibTrans" cxnId="{B1870BD9-8C19-44A8-A21E-E45A51817F31}">
      <dgm:prSet/>
      <dgm:spPr/>
      <dgm:t>
        <a:bodyPr/>
        <a:lstStyle/>
        <a:p>
          <a:endParaRPr lang="en-US"/>
        </a:p>
      </dgm:t>
    </dgm:pt>
    <dgm:pt modelId="{F84A33D8-07CD-4B82-A9F3-59BFA000FE32}">
      <dgm:prSet phldrT="[Text]"/>
      <dgm:spPr/>
      <dgm:t>
        <a:bodyPr/>
        <a:lstStyle/>
        <a:p>
          <a:r>
            <a:rPr lang="en-US" dirty="0"/>
            <a:t>S6</a:t>
          </a:r>
        </a:p>
        <a:p>
          <a:r>
            <a:rPr lang="en-US" dirty="0"/>
            <a:t>S5</a:t>
          </a:r>
        </a:p>
        <a:p>
          <a:r>
            <a:rPr lang="en-US" dirty="0"/>
            <a:t>S4</a:t>
          </a:r>
        </a:p>
      </dgm:t>
    </dgm:pt>
    <dgm:pt modelId="{D756FE6E-FB8D-44C3-A3F9-DF5F5A6A4C8F}" type="parTrans" cxnId="{4E77EDB4-5883-4138-9F8F-D84214E8A9C7}">
      <dgm:prSet/>
      <dgm:spPr/>
      <dgm:t>
        <a:bodyPr/>
        <a:lstStyle/>
        <a:p>
          <a:endParaRPr lang="en-US"/>
        </a:p>
      </dgm:t>
    </dgm:pt>
    <dgm:pt modelId="{EBD85469-8043-4529-9728-BEF35CB7307B}" type="sibTrans" cxnId="{4E77EDB4-5883-4138-9F8F-D84214E8A9C7}">
      <dgm:prSet/>
      <dgm:spPr/>
      <dgm:t>
        <a:bodyPr/>
        <a:lstStyle/>
        <a:p>
          <a:endParaRPr lang="en-US"/>
        </a:p>
      </dgm:t>
    </dgm:pt>
    <dgm:pt modelId="{128C8E19-0280-4B4F-888C-23E0F051A0AA}">
      <dgm:prSet phldrT="[Text]"/>
      <dgm:spPr/>
      <dgm:t>
        <a:bodyPr/>
        <a:lstStyle/>
        <a:p>
          <a:r>
            <a:rPr lang="en-US" dirty="0"/>
            <a:t>Progression from primary - all curriculum areas</a:t>
          </a:r>
        </a:p>
      </dgm:t>
    </dgm:pt>
    <dgm:pt modelId="{40F5C953-2BB2-4F07-A985-CDE386087E9C}" type="parTrans" cxnId="{91F79FF0-BD60-4FCF-92C9-4195A6D46F98}">
      <dgm:prSet/>
      <dgm:spPr/>
      <dgm:t>
        <a:bodyPr/>
        <a:lstStyle/>
        <a:p>
          <a:endParaRPr lang="en-US"/>
        </a:p>
      </dgm:t>
    </dgm:pt>
    <dgm:pt modelId="{85A30E51-609F-4A64-ABE0-5DB9C4B2278C}" type="sibTrans" cxnId="{91F79FF0-BD60-4FCF-92C9-4195A6D46F98}">
      <dgm:prSet/>
      <dgm:spPr/>
      <dgm:t>
        <a:bodyPr/>
        <a:lstStyle/>
        <a:p>
          <a:endParaRPr lang="en-US"/>
        </a:p>
      </dgm:t>
    </dgm:pt>
    <dgm:pt modelId="{D4AA376E-95D7-4137-BD14-29DE7DAB2C55}">
      <dgm:prSet phldrT="[Text]"/>
      <dgm:spPr/>
      <dgm:t>
        <a:bodyPr/>
        <a:lstStyle/>
        <a:p>
          <a:r>
            <a:rPr lang="en-US" dirty="0"/>
            <a:t>Developing learning from S1, </a:t>
          </a:r>
          <a:r>
            <a:rPr lang="en-US" dirty="0" err="1"/>
            <a:t>specialising</a:t>
          </a:r>
          <a:r>
            <a:rPr lang="en-US" dirty="0"/>
            <a:t> within Curriculum Areas</a:t>
          </a:r>
        </a:p>
      </dgm:t>
    </dgm:pt>
    <dgm:pt modelId="{51DB3864-F9F7-4494-91C7-309B98D6CD88}" type="parTrans" cxnId="{B19998C6-89DE-405F-B4B3-203B3634FAC7}">
      <dgm:prSet/>
      <dgm:spPr/>
      <dgm:t>
        <a:bodyPr/>
        <a:lstStyle/>
        <a:p>
          <a:endParaRPr lang="en-US"/>
        </a:p>
      </dgm:t>
    </dgm:pt>
    <dgm:pt modelId="{0E58CC86-9C04-4150-B4EE-C666DFD10A65}" type="sibTrans" cxnId="{B19998C6-89DE-405F-B4B3-203B3634FAC7}">
      <dgm:prSet/>
      <dgm:spPr/>
      <dgm:t>
        <a:bodyPr/>
        <a:lstStyle/>
        <a:p>
          <a:endParaRPr lang="en-US"/>
        </a:p>
      </dgm:t>
    </dgm:pt>
    <dgm:pt modelId="{56E94665-AEB1-44B5-B4CB-39A53B527B5B}">
      <dgm:prSet phldrT="[Text]"/>
      <dgm:spPr/>
      <dgm:t>
        <a:bodyPr/>
        <a:lstStyle/>
        <a:p>
          <a:r>
            <a:rPr lang="en-US" dirty="0" err="1"/>
            <a:t>Personalisation</a:t>
          </a:r>
          <a:r>
            <a:rPr lang="en-US" dirty="0"/>
            <a:t> and choice</a:t>
          </a:r>
        </a:p>
      </dgm:t>
    </dgm:pt>
    <dgm:pt modelId="{23741436-7A88-4364-842D-49EBF4576063}" type="parTrans" cxnId="{A35EC590-A732-476F-BFC8-CFCD00D170AE}">
      <dgm:prSet/>
      <dgm:spPr/>
      <dgm:t>
        <a:bodyPr/>
        <a:lstStyle/>
        <a:p>
          <a:endParaRPr lang="en-US"/>
        </a:p>
      </dgm:t>
    </dgm:pt>
    <dgm:pt modelId="{1B308E25-D119-475E-9715-4765F3628E58}" type="sibTrans" cxnId="{A35EC590-A732-476F-BFC8-CFCD00D170AE}">
      <dgm:prSet/>
      <dgm:spPr/>
      <dgm:t>
        <a:bodyPr/>
        <a:lstStyle/>
        <a:p>
          <a:endParaRPr lang="en-US"/>
        </a:p>
      </dgm:t>
    </dgm:pt>
    <dgm:pt modelId="{ABCAA519-2053-4108-BB21-0454EB6FCE65}">
      <dgm:prSet phldrT="[Text]"/>
      <dgm:spPr/>
      <dgm:t>
        <a:bodyPr/>
        <a:lstStyle/>
        <a:p>
          <a:r>
            <a:rPr lang="en-US" dirty="0"/>
            <a:t>Qualifications and Wider Achievement</a:t>
          </a:r>
        </a:p>
      </dgm:t>
    </dgm:pt>
    <dgm:pt modelId="{1EFBDE57-D636-4048-8DC9-53732F5BCC93}" type="parTrans" cxnId="{0601B804-7CDD-45D3-AD5D-6E37C19D1B75}">
      <dgm:prSet/>
      <dgm:spPr/>
      <dgm:t>
        <a:bodyPr/>
        <a:lstStyle/>
        <a:p>
          <a:endParaRPr lang="en-US"/>
        </a:p>
      </dgm:t>
    </dgm:pt>
    <dgm:pt modelId="{1A428B66-D3F2-4707-BB87-EC89D58F4ED0}" type="sibTrans" cxnId="{0601B804-7CDD-45D3-AD5D-6E37C19D1B75}">
      <dgm:prSet/>
      <dgm:spPr/>
      <dgm:t>
        <a:bodyPr/>
        <a:lstStyle/>
        <a:p>
          <a:endParaRPr lang="en-US"/>
        </a:p>
      </dgm:t>
    </dgm:pt>
    <dgm:pt modelId="{A817F3C0-0E79-4F1A-A3B0-56930D614652}" type="pres">
      <dgm:prSet presAssocID="{E8C0CEE8-AC1F-40B3-8A82-8957903CB007}" presName="Name0" presStyleCnt="0">
        <dgm:presLayoutVars>
          <dgm:dir/>
          <dgm:animLvl val="lvl"/>
          <dgm:resizeHandles val="exact"/>
        </dgm:presLayoutVars>
      </dgm:prSet>
      <dgm:spPr/>
    </dgm:pt>
    <dgm:pt modelId="{852F3253-5E63-4EB0-9D56-71704A511739}" type="pres">
      <dgm:prSet presAssocID="{F84A33D8-07CD-4B82-A9F3-59BFA000FE32}" presName="Name8" presStyleCnt="0"/>
      <dgm:spPr/>
    </dgm:pt>
    <dgm:pt modelId="{92A10A2D-09A7-4153-A21F-848BFBC32405}" type="pres">
      <dgm:prSet presAssocID="{F84A33D8-07CD-4B82-A9F3-59BFA000FE32}" presName="acctBkgd" presStyleLbl="alignAcc1" presStyleIdx="0" presStyleCnt="4" custLinFactNeighborX="0" custLinFactNeighborY="0"/>
      <dgm:spPr/>
    </dgm:pt>
    <dgm:pt modelId="{4C7686DE-2F09-4757-BBB9-A6A7AA032DA7}" type="pres">
      <dgm:prSet presAssocID="{F84A33D8-07CD-4B82-A9F3-59BFA000FE32}" presName="acctTx" presStyleLbl="alignAcc1" presStyleIdx="0" presStyleCnt="4">
        <dgm:presLayoutVars>
          <dgm:bulletEnabled val="1"/>
        </dgm:presLayoutVars>
      </dgm:prSet>
      <dgm:spPr/>
    </dgm:pt>
    <dgm:pt modelId="{42A70F00-4BE2-4522-8A27-D21A5AFDBC34}" type="pres">
      <dgm:prSet presAssocID="{F84A33D8-07CD-4B82-A9F3-59BFA000FE32}" presName="level" presStyleLbl="node1" presStyleIdx="0" presStyleCnt="4">
        <dgm:presLayoutVars>
          <dgm:chMax val="1"/>
          <dgm:bulletEnabled val="1"/>
        </dgm:presLayoutVars>
      </dgm:prSet>
      <dgm:spPr/>
    </dgm:pt>
    <dgm:pt modelId="{B0D457C3-C2FF-4E72-B1C4-80D1C12E0618}" type="pres">
      <dgm:prSet presAssocID="{F84A33D8-07CD-4B82-A9F3-59BFA000FE3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7148BC8-3EE6-42E4-A8E2-8C8DAC1ABB4C}" type="pres">
      <dgm:prSet presAssocID="{15457F79-727D-424E-BBDC-186EB2CA9B10}" presName="Name8" presStyleCnt="0"/>
      <dgm:spPr/>
    </dgm:pt>
    <dgm:pt modelId="{45722B1B-AD53-4306-935E-42237402A809}" type="pres">
      <dgm:prSet presAssocID="{15457F79-727D-424E-BBDC-186EB2CA9B10}" presName="acctBkgd" presStyleLbl="alignAcc1" presStyleIdx="1" presStyleCnt="4"/>
      <dgm:spPr/>
    </dgm:pt>
    <dgm:pt modelId="{25246623-5927-430E-9B1C-DAA15BE30FCC}" type="pres">
      <dgm:prSet presAssocID="{15457F79-727D-424E-BBDC-186EB2CA9B10}" presName="acctTx" presStyleLbl="alignAcc1" presStyleIdx="1" presStyleCnt="4">
        <dgm:presLayoutVars>
          <dgm:bulletEnabled val="1"/>
        </dgm:presLayoutVars>
      </dgm:prSet>
      <dgm:spPr/>
    </dgm:pt>
    <dgm:pt modelId="{E62C4F04-F0E8-4492-B3AF-F07798A3A210}" type="pres">
      <dgm:prSet presAssocID="{15457F79-727D-424E-BBDC-186EB2CA9B10}" presName="level" presStyleLbl="node1" presStyleIdx="1" presStyleCnt="4">
        <dgm:presLayoutVars>
          <dgm:chMax val="1"/>
          <dgm:bulletEnabled val="1"/>
        </dgm:presLayoutVars>
      </dgm:prSet>
      <dgm:spPr/>
    </dgm:pt>
    <dgm:pt modelId="{B3591601-AD69-4D89-A790-B2D3F6D9CE2C}" type="pres">
      <dgm:prSet presAssocID="{15457F79-727D-424E-BBDC-186EB2CA9B1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71507C3-263D-406D-B44D-061719BA6BF4}" type="pres">
      <dgm:prSet presAssocID="{56FD1BA2-EE2F-4298-AB2B-64F97224E8F2}" presName="Name8" presStyleCnt="0"/>
      <dgm:spPr/>
    </dgm:pt>
    <dgm:pt modelId="{4A9A5E7C-B71A-4067-9A8C-E628FAE2F5B8}" type="pres">
      <dgm:prSet presAssocID="{56FD1BA2-EE2F-4298-AB2B-64F97224E8F2}" presName="acctBkgd" presStyleLbl="alignAcc1" presStyleIdx="2" presStyleCnt="4"/>
      <dgm:spPr/>
    </dgm:pt>
    <dgm:pt modelId="{3B6DA4AF-884C-4F91-A1A2-B5AF20C25826}" type="pres">
      <dgm:prSet presAssocID="{56FD1BA2-EE2F-4298-AB2B-64F97224E8F2}" presName="acctTx" presStyleLbl="alignAcc1" presStyleIdx="2" presStyleCnt="4">
        <dgm:presLayoutVars>
          <dgm:bulletEnabled val="1"/>
        </dgm:presLayoutVars>
      </dgm:prSet>
      <dgm:spPr/>
    </dgm:pt>
    <dgm:pt modelId="{5F3C5F13-3ED1-418B-A6A4-4ED18FB6D281}" type="pres">
      <dgm:prSet presAssocID="{56FD1BA2-EE2F-4298-AB2B-64F97224E8F2}" presName="level" presStyleLbl="node1" presStyleIdx="2" presStyleCnt="4">
        <dgm:presLayoutVars>
          <dgm:chMax val="1"/>
          <dgm:bulletEnabled val="1"/>
        </dgm:presLayoutVars>
      </dgm:prSet>
      <dgm:spPr/>
    </dgm:pt>
    <dgm:pt modelId="{44915FC4-B98C-4DE3-A929-304D55F4868A}" type="pres">
      <dgm:prSet presAssocID="{56FD1BA2-EE2F-4298-AB2B-64F97224E8F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3FBA24B-820D-4C9D-B359-31A0FB4CA3DC}" type="pres">
      <dgm:prSet presAssocID="{FAFB720A-44BF-4282-9FFE-248067B5EC1B}" presName="Name8" presStyleCnt="0"/>
      <dgm:spPr/>
    </dgm:pt>
    <dgm:pt modelId="{66E0086C-F786-4BF6-AE8C-69A0B45A3FF2}" type="pres">
      <dgm:prSet presAssocID="{FAFB720A-44BF-4282-9FFE-248067B5EC1B}" presName="acctBkgd" presStyleLbl="alignAcc1" presStyleIdx="3" presStyleCnt="4"/>
      <dgm:spPr/>
    </dgm:pt>
    <dgm:pt modelId="{99835614-9499-47CB-9687-59DB55FEB6D7}" type="pres">
      <dgm:prSet presAssocID="{FAFB720A-44BF-4282-9FFE-248067B5EC1B}" presName="acctTx" presStyleLbl="alignAcc1" presStyleIdx="3" presStyleCnt="4">
        <dgm:presLayoutVars>
          <dgm:bulletEnabled val="1"/>
        </dgm:presLayoutVars>
      </dgm:prSet>
      <dgm:spPr/>
    </dgm:pt>
    <dgm:pt modelId="{761D2AE6-7D0F-4292-9D40-82DF4AE6ADBC}" type="pres">
      <dgm:prSet presAssocID="{FAFB720A-44BF-4282-9FFE-248067B5EC1B}" presName="level" presStyleLbl="node1" presStyleIdx="3" presStyleCnt="4">
        <dgm:presLayoutVars>
          <dgm:chMax val="1"/>
          <dgm:bulletEnabled val="1"/>
        </dgm:presLayoutVars>
      </dgm:prSet>
      <dgm:spPr/>
    </dgm:pt>
    <dgm:pt modelId="{EAB603CE-9522-492D-92EC-159B9332E353}" type="pres">
      <dgm:prSet presAssocID="{FAFB720A-44BF-4282-9FFE-248067B5EC1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BBDCC00-7E6E-4316-8B66-4FE5C799333E}" srcId="{E8C0CEE8-AC1F-40B3-8A82-8957903CB007}" destId="{FAFB720A-44BF-4282-9FFE-248067B5EC1B}" srcOrd="3" destOrd="0" parTransId="{B3AF57AD-EF90-4381-9F85-51C18D487FE7}" sibTransId="{2C270635-C2C6-48E9-BC61-4F0433DF1058}"/>
    <dgm:cxn modelId="{0601B804-7CDD-45D3-AD5D-6E37C19D1B75}" srcId="{F84A33D8-07CD-4B82-A9F3-59BFA000FE32}" destId="{ABCAA519-2053-4108-BB21-0454EB6FCE65}" srcOrd="0" destOrd="0" parTransId="{1EFBDE57-D636-4048-8DC9-53732F5BCC93}" sibTransId="{1A428B66-D3F2-4707-BB87-EC89D58F4ED0}"/>
    <dgm:cxn modelId="{19316C06-4E59-4203-BE08-DBEE8AD90979}" type="presOf" srcId="{FAFB720A-44BF-4282-9FFE-248067B5EC1B}" destId="{761D2AE6-7D0F-4292-9D40-82DF4AE6ADBC}" srcOrd="0" destOrd="0" presId="urn:microsoft.com/office/officeart/2005/8/layout/pyramid1"/>
    <dgm:cxn modelId="{543E120C-1A7C-438B-8BAC-32CAE7E4F1A4}" type="presOf" srcId="{F84A33D8-07CD-4B82-A9F3-59BFA000FE32}" destId="{B0D457C3-C2FF-4E72-B1C4-80D1C12E0618}" srcOrd="1" destOrd="0" presId="urn:microsoft.com/office/officeart/2005/8/layout/pyramid1"/>
    <dgm:cxn modelId="{013D5021-BBE3-41B9-97F8-3C15DCB77D3D}" type="presOf" srcId="{ABCAA519-2053-4108-BB21-0454EB6FCE65}" destId="{4C7686DE-2F09-4757-BBB9-A6A7AA032DA7}" srcOrd="1" destOrd="0" presId="urn:microsoft.com/office/officeart/2005/8/layout/pyramid1"/>
    <dgm:cxn modelId="{0A365369-3442-4584-A279-09B8A7D7C3EE}" type="presOf" srcId="{56E94665-AEB1-44B5-B4CB-39A53B527B5B}" destId="{45722B1B-AD53-4306-935E-42237402A809}" srcOrd="0" destOrd="0" presId="urn:microsoft.com/office/officeart/2005/8/layout/pyramid1"/>
    <dgm:cxn modelId="{B8D4D152-24BD-4B96-A55F-B6FF8FFE876E}" type="presOf" srcId="{128C8E19-0280-4B4F-888C-23E0F051A0AA}" destId="{66E0086C-F786-4BF6-AE8C-69A0B45A3FF2}" srcOrd="0" destOrd="0" presId="urn:microsoft.com/office/officeart/2005/8/layout/pyramid1"/>
    <dgm:cxn modelId="{A35EC590-A732-476F-BFC8-CFCD00D170AE}" srcId="{15457F79-727D-424E-BBDC-186EB2CA9B10}" destId="{56E94665-AEB1-44B5-B4CB-39A53B527B5B}" srcOrd="0" destOrd="0" parTransId="{23741436-7A88-4364-842D-49EBF4576063}" sibTransId="{1B308E25-D119-475E-9715-4765F3628E58}"/>
    <dgm:cxn modelId="{8FC7599C-67C1-40E6-A1B4-752DCB5EB850}" type="presOf" srcId="{D4AA376E-95D7-4137-BD14-29DE7DAB2C55}" destId="{3B6DA4AF-884C-4F91-A1A2-B5AF20C25826}" srcOrd="1" destOrd="0" presId="urn:microsoft.com/office/officeart/2005/8/layout/pyramid1"/>
    <dgm:cxn modelId="{264747A2-8648-4FDF-B3F6-E4E7F3A3C7BA}" type="presOf" srcId="{56E94665-AEB1-44B5-B4CB-39A53B527B5B}" destId="{25246623-5927-430E-9B1C-DAA15BE30FCC}" srcOrd="1" destOrd="0" presId="urn:microsoft.com/office/officeart/2005/8/layout/pyramid1"/>
    <dgm:cxn modelId="{153E95A4-F1D2-48C2-B1F1-BF020637F620}" type="presOf" srcId="{FAFB720A-44BF-4282-9FFE-248067B5EC1B}" destId="{EAB603CE-9522-492D-92EC-159B9332E353}" srcOrd="1" destOrd="0" presId="urn:microsoft.com/office/officeart/2005/8/layout/pyramid1"/>
    <dgm:cxn modelId="{BEC4AEA9-DF74-42B2-A152-212A487773DD}" type="presOf" srcId="{F84A33D8-07CD-4B82-A9F3-59BFA000FE32}" destId="{42A70F00-4BE2-4522-8A27-D21A5AFDBC34}" srcOrd="0" destOrd="0" presId="urn:microsoft.com/office/officeart/2005/8/layout/pyramid1"/>
    <dgm:cxn modelId="{4E77EDB4-5883-4138-9F8F-D84214E8A9C7}" srcId="{E8C0CEE8-AC1F-40B3-8A82-8957903CB007}" destId="{F84A33D8-07CD-4B82-A9F3-59BFA000FE32}" srcOrd="0" destOrd="0" parTransId="{D756FE6E-FB8D-44C3-A3F9-DF5F5A6A4C8F}" sibTransId="{EBD85469-8043-4529-9728-BEF35CB7307B}"/>
    <dgm:cxn modelId="{40AA53BE-5C59-4E7F-8022-292DCF6E92B0}" type="presOf" srcId="{15457F79-727D-424E-BBDC-186EB2CA9B10}" destId="{B3591601-AD69-4D89-A790-B2D3F6D9CE2C}" srcOrd="1" destOrd="0" presId="urn:microsoft.com/office/officeart/2005/8/layout/pyramid1"/>
    <dgm:cxn modelId="{B19998C6-89DE-405F-B4B3-203B3634FAC7}" srcId="{56FD1BA2-EE2F-4298-AB2B-64F97224E8F2}" destId="{D4AA376E-95D7-4137-BD14-29DE7DAB2C55}" srcOrd="0" destOrd="0" parTransId="{51DB3864-F9F7-4494-91C7-309B98D6CD88}" sibTransId="{0E58CC86-9C04-4150-B4EE-C666DFD10A65}"/>
    <dgm:cxn modelId="{AC5CFECD-8702-40F9-9404-9609A42EADAB}" type="presOf" srcId="{56FD1BA2-EE2F-4298-AB2B-64F97224E8F2}" destId="{5F3C5F13-3ED1-418B-A6A4-4ED18FB6D281}" srcOrd="0" destOrd="0" presId="urn:microsoft.com/office/officeart/2005/8/layout/pyramid1"/>
    <dgm:cxn modelId="{5EE79ACF-DF4F-47B6-9162-89D17030E6C6}" type="presOf" srcId="{128C8E19-0280-4B4F-888C-23E0F051A0AA}" destId="{99835614-9499-47CB-9687-59DB55FEB6D7}" srcOrd="1" destOrd="0" presId="urn:microsoft.com/office/officeart/2005/8/layout/pyramid1"/>
    <dgm:cxn modelId="{B1870BD9-8C19-44A8-A21E-E45A51817F31}" srcId="{E8C0CEE8-AC1F-40B3-8A82-8957903CB007}" destId="{15457F79-727D-424E-BBDC-186EB2CA9B10}" srcOrd="1" destOrd="0" parTransId="{197EB834-C79A-4468-B0AC-F3B3FD5B4CB3}" sibTransId="{FF7E0C15-5765-4CB4-B9D0-F0AA0300A165}"/>
    <dgm:cxn modelId="{DBDAE4DC-C4E9-41E9-9D44-5FA45FA6B828}" type="presOf" srcId="{E8C0CEE8-AC1F-40B3-8A82-8957903CB007}" destId="{A817F3C0-0E79-4F1A-A3B0-56930D614652}" srcOrd="0" destOrd="0" presId="urn:microsoft.com/office/officeart/2005/8/layout/pyramid1"/>
    <dgm:cxn modelId="{1F7885DF-7334-4257-B91B-54873C5EFFE9}" type="presOf" srcId="{56FD1BA2-EE2F-4298-AB2B-64F97224E8F2}" destId="{44915FC4-B98C-4DE3-A929-304D55F4868A}" srcOrd="1" destOrd="0" presId="urn:microsoft.com/office/officeart/2005/8/layout/pyramid1"/>
    <dgm:cxn modelId="{E9737AEE-813F-413A-ABE5-2D514CEF9373}" type="presOf" srcId="{ABCAA519-2053-4108-BB21-0454EB6FCE65}" destId="{92A10A2D-09A7-4153-A21F-848BFBC32405}" srcOrd="0" destOrd="0" presId="urn:microsoft.com/office/officeart/2005/8/layout/pyramid1"/>
    <dgm:cxn modelId="{546D55F0-B52D-4F48-BAAE-F9D731823A9F}" srcId="{E8C0CEE8-AC1F-40B3-8A82-8957903CB007}" destId="{56FD1BA2-EE2F-4298-AB2B-64F97224E8F2}" srcOrd="2" destOrd="0" parTransId="{703AA9C5-3EDC-46A2-BA44-C2B422D65BC5}" sibTransId="{850CE6D1-504E-41A5-BB10-D61FD86E2990}"/>
    <dgm:cxn modelId="{91F79FF0-BD60-4FCF-92C9-4195A6D46F98}" srcId="{FAFB720A-44BF-4282-9FFE-248067B5EC1B}" destId="{128C8E19-0280-4B4F-888C-23E0F051A0AA}" srcOrd="0" destOrd="0" parTransId="{40F5C953-2BB2-4F07-A985-CDE386087E9C}" sibTransId="{85A30E51-609F-4A64-ABE0-5DB9C4B2278C}"/>
    <dgm:cxn modelId="{BEEFC1F4-AF36-4328-A98E-232A6FB18C39}" type="presOf" srcId="{D4AA376E-95D7-4137-BD14-29DE7DAB2C55}" destId="{4A9A5E7C-B71A-4067-9A8C-E628FAE2F5B8}" srcOrd="0" destOrd="0" presId="urn:microsoft.com/office/officeart/2005/8/layout/pyramid1"/>
    <dgm:cxn modelId="{580849FA-CA08-4BBF-B4BC-E1D4131A3343}" type="presOf" srcId="{15457F79-727D-424E-BBDC-186EB2CA9B10}" destId="{E62C4F04-F0E8-4492-B3AF-F07798A3A210}" srcOrd="0" destOrd="0" presId="urn:microsoft.com/office/officeart/2005/8/layout/pyramid1"/>
    <dgm:cxn modelId="{4B945A16-6509-4960-9F49-A08C044E4C33}" type="presParOf" srcId="{A817F3C0-0E79-4F1A-A3B0-56930D614652}" destId="{852F3253-5E63-4EB0-9D56-71704A511739}" srcOrd="0" destOrd="0" presId="urn:microsoft.com/office/officeart/2005/8/layout/pyramid1"/>
    <dgm:cxn modelId="{2CFAA0FC-C769-4C3B-B6E3-F17BE15FBFE3}" type="presParOf" srcId="{852F3253-5E63-4EB0-9D56-71704A511739}" destId="{92A10A2D-09A7-4153-A21F-848BFBC32405}" srcOrd="0" destOrd="0" presId="urn:microsoft.com/office/officeart/2005/8/layout/pyramid1"/>
    <dgm:cxn modelId="{1AAB4640-B670-4ED8-B520-B4A63806259C}" type="presParOf" srcId="{852F3253-5E63-4EB0-9D56-71704A511739}" destId="{4C7686DE-2F09-4757-BBB9-A6A7AA032DA7}" srcOrd="1" destOrd="0" presId="urn:microsoft.com/office/officeart/2005/8/layout/pyramid1"/>
    <dgm:cxn modelId="{C84B8ABC-80C4-480E-B629-83C45C382138}" type="presParOf" srcId="{852F3253-5E63-4EB0-9D56-71704A511739}" destId="{42A70F00-4BE2-4522-8A27-D21A5AFDBC34}" srcOrd="2" destOrd="0" presId="urn:microsoft.com/office/officeart/2005/8/layout/pyramid1"/>
    <dgm:cxn modelId="{8AE0A6AA-D1AD-470D-99BC-8FB88223A750}" type="presParOf" srcId="{852F3253-5E63-4EB0-9D56-71704A511739}" destId="{B0D457C3-C2FF-4E72-B1C4-80D1C12E0618}" srcOrd="3" destOrd="0" presId="urn:microsoft.com/office/officeart/2005/8/layout/pyramid1"/>
    <dgm:cxn modelId="{461D9690-8EC7-4A7C-AF3B-E9CC70943E80}" type="presParOf" srcId="{A817F3C0-0E79-4F1A-A3B0-56930D614652}" destId="{37148BC8-3EE6-42E4-A8E2-8C8DAC1ABB4C}" srcOrd="1" destOrd="0" presId="urn:microsoft.com/office/officeart/2005/8/layout/pyramid1"/>
    <dgm:cxn modelId="{2B3CF1F7-2114-4FB9-9C2F-A1922F241B45}" type="presParOf" srcId="{37148BC8-3EE6-42E4-A8E2-8C8DAC1ABB4C}" destId="{45722B1B-AD53-4306-935E-42237402A809}" srcOrd="0" destOrd="0" presId="urn:microsoft.com/office/officeart/2005/8/layout/pyramid1"/>
    <dgm:cxn modelId="{29AC9A16-E287-49BD-8C1C-B9DDF560F6C7}" type="presParOf" srcId="{37148BC8-3EE6-42E4-A8E2-8C8DAC1ABB4C}" destId="{25246623-5927-430E-9B1C-DAA15BE30FCC}" srcOrd="1" destOrd="0" presId="urn:microsoft.com/office/officeart/2005/8/layout/pyramid1"/>
    <dgm:cxn modelId="{5E000CF0-245C-4A20-9163-7D2414F7F323}" type="presParOf" srcId="{37148BC8-3EE6-42E4-A8E2-8C8DAC1ABB4C}" destId="{E62C4F04-F0E8-4492-B3AF-F07798A3A210}" srcOrd="2" destOrd="0" presId="urn:microsoft.com/office/officeart/2005/8/layout/pyramid1"/>
    <dgm:cxn modelId="{5D82A1F8-4974-4672-B612-4DD24039086F}" type="presParOf" srcId="{37148BC8-3EE6-42E4-A8E2-8C8DAC1ABB4C}" destId="{B3591601-AD69-4D89-A790-B2D3F6D9CE2C}" srcOrd="3" destOrd="0" presId="urn:microsoft.com/office/officeart/2005/8/layout/pyramid1"/>
    <dgm:cxn modelId="{ACA77166-2D66-48A3-B051-8857CF6153D5}" type="presParOf" srcId="{A817F3C0-0E79-4F1A-A3B0-56930D614652}" destId="{571507C3-263D-406D-B44D-061719BA6BF4}" srcOrd="2" destOrd="0" presId="urn:microsoft.com/office/officeart/2005/8/layout/pyramid1"/>
    <dgm:cxn modelId="{8936765B-032A-49E7-BB0E-4262E1A37E52}" type="presParOf" srcId="{571507C3-263D-406D-B44D-061719BA6BF4}" destId="{4A9A5E7C-B71A-4067-9A8C-E628FAE2F5B8}" srcOrd="0" destOrd="0" presId="urn:microsoft.com/office/officeart/2005/8/layout/pyramid1"/>
    <dgm:cxn modelId="{0C6D56DA-8B89-4102-9F1D-9CB3F34F3F6B}" type="presParOf" srcId="{571507C3-263D-406D-B44D-061719BA6BF4}" destId="{3B6DA4AF-884C-4F91-A1A2-B5AF20C25826}" srcOrd="1" destOrd="0" presId="urn:microsoft.com/office/officeart/2005/8/layout/pyramid1"/>
    <dgm:cxn modelId="{DEE1DE55-58F4-4EEF-9FFE-F26D9B5094A2}" type="presParOf" srcId="{571507C3-263D-406D-B44D-061719BA6BF4}" destId="{5F3C5F13-3ED1-418B-A6A4-4ED18FB6D281}" srcOrd="2" destOrd="0" presId="urn:microsoft.com/office/officeart/2005/8/layout/pyramid1"/>
    <dgm:cxn modelId="{9A5F2269-71ED-4C6E-BDFB-A8B22DD2F1E3}" type="presParOf" srcId="{571507C3-263D-406D-B44D-061719BA6BF4}" destId="{44915FC4-B98C-4DE3-A929-304D55F4868A}" srcOrd="3" destOrd="0" presId="urn:microsoft.com/office/officeart/2005/8/layout/pyramid1"/>
    <dgm:cxn modelId="{F8EF9FA3-9D81-43DA-A819-E97547299461}" type="presParOf" srcId="{A817F3C0-0E79-4F1A-A3B0-56930D614652}" destId="{73FBA24B-820D-4C9D-B359-31A0FB4CA3DC}" srcOrd="3" destOrd="0" presId="urn:microsoft.com/office/officeart/2005/8/layout/pyramid1"/>
    <dgm:cxn modelId="{4CCA0D0B-C9AD-4456-9D64-0BA2DE357E26}" type="presParOf" srcId="{73FBA24B-820D-4C9D-B359-31A0FB4CA3DC}" destId="{66E0086C-F786-4BF6-AE8C-69A0B45A3FF2}" srcOrd="0" destOrd="0" presId="urn:microsoft.com/office/officeart/2005/8/layout/pyramid1"/>
    <dgm:cxn modelId="{01332303-EB3C-4C5F-9C82-949B8622A8B4}" type="presParOf" srcId="{73FBA24B-820D-4C9D-B359-31A0FB4CA3DC}" destId="{99835614-9499-47CB-9687-59DB55FEB6D7}" srcOrd="1" destOrd="0" presId="urn:microsoft.com/office/officeart/2005/8/layout/pyramid1"/>
    <dgm:cxn modelId="{FA4613DF-C711-4E3C-8ADE-31C39EAED294}" type="presParOf" srcId="{73FBA24B-820D-4C9D-B359-31A0FB4CA3DC}" destId="{761D2AE6-7D0F-4292-9D40-82DF4AE6ADBC}" srcOrd="2" destOrd="0" presId="urn:microsoft.com/office/officeart/2005/8/layout/pyramid1"/>
    <dgm:cxn modelId="{70710B98-CD6C-43D4-BD9A-17E6895DF639}" type="presParOf" srcId="{73FBA24B-820D-4C9D-B359-31A0FB4CA3DC}" destId="{EAB603CE-9522-492D-92EC-159B9332E353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5EB179-B6A8-44D1-A8A1-D1D3C64B5776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25C36B-068A-42F4-87C7-D9A82C8A54C5}">
      <dgm:prSet/>
      <dgm:spPr/>
      <dgm:t>
        <a:bodyPr/>
        <a:lstStyle/>
        <a:p>
          <a:r>
            <a:rPr lang="en-GB" b="1"/>
            <a:t>Research your options</a:t>
          </a:r>
          <a:endParaRPr lang="en-US"/>
        </a:p>
      </dgm:t>
    </dgm:pt>
    <dgm:pt modelId="{AB510A87-D832-44A3-9AD6-D8C2F132811B}" type="parTrans" cxnId="{C1C4942E-7536-40AF-ABC8-AB079B116ADE}">
      <dgm:prSet/>
      <dgm:spPr/>
      <dgm:t>
        <a:bodyPr/>
        <a:lstStyle/>
        <a:p>
          <a:endParaRPr lang="en-US"/>
        </a:p>
      </dgm:t>
    </dgm:pt>
    <dgm:pt modelId="{8F8C57D7-6E2B-436E-AB95-D44C2514822C}" type="sibTrans" cxnId="{C1C4942E-7536-40AF-ABC8-AB079B116ADE}">
      <dgm:prSet/>
      <dgm:spPr/>
      <dgm:t>
        <a:bodyPr/>
        <a:lstStyle/>
        <a:p>
          <a:endParaRPr lang="en-US"/>
        </a:p>
      </dgm:t>
    </dgm:pt>
    <dgm:pt modelId="{EA6147CD-6CBB-4205-BE1F-38960A9267B9}">
      <dgm:prSet/>
      <dgm:spPr/>
      <dgm:t>
        <a:bodyPr/>
        <a:lstStyle/>
        <a:p>
          <a:r>
            <a:rPr lang="en-GB"/>
            <a:t>Everyone will study: </a:t>
          </a:r>
          <a:endParaRPr lang="en-US"/>
        </a:p>
      </dgm:t>
    </dgm:pt>
    <dgm:pt modelId="{59441B33-6A43-4106-841C-9D80A0C6EF75}" type="parTrans" cxnId="{01561F51-9968-473E-B4CD-191C9B0A4057}">
      <dgm:prSet/>
      <dgm:spPr/>
      <dgm:t>
        <a:bodyPr/>
        <a:lstStyle/>
        <a:p>
          <a:endParaRPr lang="en-US"/>
        </a:p>
      </dgm:t>
    </dgm:pt>
    <dgm:pt modelId="{3E65A46B-9783-4C64-9AC9-F492C7A03AD2}" type="sibTrans" cxnId="{01561F51-9968-473E-B4CD-191C9B0A4057}">
      <dgm:prSet/>
      <dgm:spPr/>
      <dgm:t>
        <a:bodyPr/>
        <a:lstStyle/>
        <a:p>
          <a:endParaRPr lang="en-US"/>
        </a:p>
      </dgm:t>
    </dgm:pt>
    <dgm:pt modelId="{500E860C-71CD-453C-9A92-ACE552B27F61}">
      <dgm:prSet/>
      <dgm:spPr/>
      <dgm:t>
        <a:bodyPr/>
        <a:lstStyle/>
        <a:p>
          <a:r>
            <a:rPr lang="en-GB" dirty="0"/>
            <a:t>English</a:t>
          </a:r>
          <a:endParaRPr lang="en-US" dirty="0"/>
        </a:p>
      </dgm:t>
    </dgm:pt>
    <dgm:pt modelId="{23303B61-BC24-4CF4-9A90-FF16644ADED6}" type="parTrans" cxnId="{5AC61CC5-7FDA-42EF-A157-2EF6608020F1}">
      <dgm:prSet/>
      <dgm:spPr/>
      <dgm:t>
        <a:bodyPr/>
        <a:lstStyle/>
        <a:p>
          <a:endParaRPr lang="en-US"/>
        </a:p>
      </dgm:t>
    </dgm:pt>
    <dgm:pt modelId="{FCF48598-1DEC-47E3-860F-8FCB6CC13555}" type="sibTrans" cxnId="{5AC61CC5-7FDA-42EF-A157-2EF6608020F1}">
      <dgm:prSet/>
      <dgm:spPr/>
      <dgm:t>
        <a:bodyPr/>
        <a:lstStyle/>
        <a:p>
          <a:endParaRPr lang="en-US"/>
        </a:p>
      </dgm:t>
    </dgm:pt>
    <dgm:pt modelId="{FB524BBE-4C3B-4FD0-B5DA-C26950716BD9}">
      <dgm:prSet/>
      <dgm:spPr/>
      <dgm:t>
        <a:bodyPr/>
        <a:lstStyle/>
        <a:p>
          <a:r>
            <a:rPr lang="en-GB"/>
            <a:t>Maths</a:t>
          </a:r>
          <a:endParaRPr lang="en-US"/>
        </a:p>
      </dgm:t>
    </dgm:pt>
    <dgm:pt modelId="{F62726BD-745A-41BE-9172-55BD7A53ACBA}" type="parTrans" cxnId="{FE46DDD6-5C5D-4660-8C86-13494F9B1542}">
      <dgm:prSet/>
      <dgm:spPr/>
      <dgm:t>
        <a:bodyPr/>
        <a:lstStyle/>
        <a:p>
          <a:endParaRPr lang="en-US"/>
        </a:p>
      </dgm:t>
    </dgm:pt>
    <dgm:pt modelId="{71488292-4182-48F3-9C67-4EC7BFF509EA}" type="sibTrans" cxnId="{FE46DDD6-5C5D-4660-8C86-13494F9B1542}">
      <dgm:prSet/>
      <dgm:spPr/>
      <dgm:t>
        <a:bodyPr/>
        <a:lstStyle/>
        <a:p>
          <a:endParaRPr lang="en-US"/>
        </a:p>
      </dgm:t>
    </dgm:pt>
    <dgm:pt modelId="{860CC92B-721B-44C9-AA6B-9130BF52C089}">
      <dgm:prSet/>
      <dgm:spPr/>
      <dgm:t>
        <a:bodyPr/>
        <a:lstStyle/>
        <a:p>
          <a:r>
            <a:rPr lang="en-GB"/>
            <a:t>French</a:t>
          </a:r>
          <a:endParaRPr lang="en-US"/>
        </a:p>
      </dgm:t>
    </dgm:pt>
    <dgm:pt modelId="{AC9CD708-74BC-458C-B2DE-04749587CCDB}" type="parTrans" cxnId="{7C157791-67E6-4347-817D-7A0BAC495329}">
      <dgm:prSet/>
      <dgm:spPr/>
      <dgm:t>
        <a:bodyPr/>
        <a:lstStyle/>
        <a:p>
          <a:endParaRPr lang="en-US"/>
        </a:p>
      </dgm:t>
    </dgm:pt>
    <dgm:pt modelId="{3A5C52A6-2A5C-417F-9288-6CDF3952DE6F}" type="sibTrans" cxnId="{7C157791-67E6-4347-817D-7A0BAC495329}">
      <dgm:prSet/>
      <dgm:spPr/>
      <dgm:t>
        <a:bodyPr/>
        <a:lstStyle/>
        <a:p>
          <a:endParaRPr lang="en-US"/>
        </a:p>
      </dgm:t>
    </dgm:pt>
    <dgm:pt modelId="{A24B2926-4860-443C-9797-9A817F1BEA98}">
      <dgm:prSet/>
      <dgm:spPr/>
      <dgm:t>
        <a:bodyPr/>
        <a:lstStyle/>
        <a:p>
          <a:r>
            <a:rPr lang="en-GB"/>
            <a:t>Social Education</a:t>
          </a:r>
          <a:endParaRPr lang="en-US"/>
        </a:p>
      </dgm:t>
    </dgm:pt>
    <dgm:pt modelId="{57AC1F71-ADBC-45B8-AC34-8BBC070CF89E}" type="parTrans" cxnId="{30CF08CF-4582-4A60-B41D-64A52EF386A8}">
      <dgm:prSet/>
      <dgm:spPr/>
      <dgm:t>
        <a:bodyPr/>
        <a:lstStyle/>
        <a:p>
          <a:endParaRPr lang="en-US"/>
        </a:p>
      </dgm:t>
    </dgm:pt>
    <dgm:pt modelId="{E2E17171-CC90-451B-A576-940C002854EC}" type="sibTrans" cxnId="{30CF08CF-4582-4A60-B41D-64A52EF386A8}">
      <dgm:prSet/>
      <dgm:spPr/>
      <dgm:t>
        <a:bodyPr/>
        <a:lstStyle/>
        <a:p>
          <a:endParaRPr lang="en-US"/>
        </a:p>
      </dgm:t>
    </dgm:pt>
    <dgm:pt modelId="{7B76A9DF-6302-4380-BC93-61755C0257F4}">
      <dgm:prSet/>
      <dgm:spPr/>
      <dgm:t>
        <a:bodyPr/>
        <a:lstStyle/>
        <a:p>
          <a:r>
            <a:rPr lang="en-GB"/>
            <a:t>Physical Education</a:t>
          </a:r>
          <a:endParaRPr lang="en-US"/>
        </a:p>
      </dgm:t>
    </dgm:pt>
    <dgm:pt modelId="{3D428D22-20DF-42C2-B28A-B106CE24EAB2}" type="parTrans" cxnId="{56E24422-8A9E-483E-BE1F-ACA2F8627F78}">
      <dgm:prSet/>
      <dgm:spPr/>
      <dgm:t>
        <a:bodyPr/>
        <a:lstStyle/>
        <a:p>
          <a:endParaRPr lang="en-US"/>
        </a:p>
      </dgm:t>
    </dgm:pt>
    <dgm:pt modelId="{10372CEF-D955-452C-990E-001EFFC08075}" type="sibTrans" cxnId="{56E24422-8A9E-483E-BE1F-ACA2F8627F78}">
      <dgm:prSet/>
      <dgm:spPr/>
      <dgm:t>
        <a:bodyPr/>
        <a:lstStyle/>
        <a:p>
          <a:endParaRPr lang="en-US"/>
        </a:p>
      </dgm:t>
    </dgm:pt>
    <dgm:pt modelId="{7C3FEC4C-42A6-4104-AE9B-D043AC3589C6}" type="pres">
      <dgm:prSet presAssocID="{335EB179-B6A8-44D1-A8A1-D1D3C64B5776}" presName="Name0" presStyleCnt="0">
        <dgm:presLayoutVars>
          <dgm:dir/>
          <dgm:animLvl val="lvl"/>
          <dgm:resizeHandles val="exact"/>
        </dgm:presLayoutVars>
      </dgm:prSet>
      <dgm:spPr/>
    </dgm:pt>
    <dgm:pt modelId="{107439B5-0CCD-41ED-9B13-3152AC88CAF9}" type="pres">
      <dgm:prSet presAssocID="{EA6147CD-6CBB-4205-BE1F-38960A9267B9}" presName="boxAndChildren" presStyleCnt="0"/>
      <dgm:spPr/>
    </dgm:pt>
    <dgm:pt modelId="{3D709062-EF0A-4404-B136-748E24BCAA24}" type="pres">
      <dgm:prSet presAssocID="{EA6147CD-6CBB-4205-BE1F-38960A9267B9}" presName="parentTextBox" presStyleLbl="node1" presStyleIdx="0" presStyleCnt="2"/>
      <dgm:spPr/>
    </dgm:pt>
    <dgm:pt modelId="{89CC4CB8-0AAA-4284-92E8-7F456017EFAA}" type="pres">
      <dgm:prSet presAssocID="{EA6147CD-6CBB-4205-BE1F-38960A9267B9}" presName="entireBox" presStyleLbl="node1" presStyleIdx="0" presStyleCnt="2"/>
      <dgm:spPr/>
    </dgm:pt>
    <dgm:pt modelId="{26BE798A-1FE4-41EA-B883-13AAEAA4163C}" type="pres">
      <dgm:prSet presAssocID="{EA6147CD-6CBB-4205-BE1F-38960A9267B9}" presName="descendantBox" presStyleCnt="0"/>
      <dgm:spPr/>
    </dgm:pt>
    <dgm:pt modelId="{9C5DD7C7-0A1E-4761-918A-F28585FCCAD5}" type="pres">
      <dgm:prSet presAssocID="{500E860C-71CD-453C-9A92-ACE552B27F61}" presName="childTextBox" presStyleLbl="fgAccFollowNode1" presStyleIdx="0" presStyleCnt="5">
        <dgm:presLayoutVars>
          <dgm:bulletEnabled val="1"/>
        </dgm:presLayoutVars>
      </dgm:prSet>
      <dgm:spPr/>
    </dgm:pt>
    <dgm:pt modelId="{A99A3180-B21F-478D-AE8E-A84277AFA104}" type="pres">
      <dgm:prSet presAssocID="{FB524BBE-4C3B-4FD0-B5DA-C26950716BD9}" presName="childTextBox" presStyleLbl="fgAccFollowNode1" presStyleIdx="1" presStyleCnt="5">
        <dgm:presLayoutVars>
          <dgm:bulletEnabled val="1"/>
        </dgm:presLayoutVars>
      </dgm:prSet>
      <dgm:spPr/>
    </dgm:pt>
    <dgm:pt modelId="{67960448-E69A-490B-9736-A74B30F6F4B8}" type="pres">
      <dgm:prSet presAssocID="{860CC92B-721B-44C9-AA6B-9130BF52C089}" presName="childTextBox" presStyleLbl="fgAccFollowNode1" presStyleIdx="2" presStyleCnt="5">
        <dgm:presLayoutVars>
          <dgm:bulletEnabled val="1"/>
        </dgm:presLayoutVars>
      </dgm:prSet>
      <dgm:spPr/>
    </dgm:pt>
    <dgm:pt modelId="{D7CAF4CF-1CE2-490D-B8B4-6D8BAB321E0C}" type="pres">
      <dgm:prSet presAssocID="{A24B2926-4860-443C-9797-9A817F1BEA98}" presName="childTextBox" presStyleLbl="fgAccFollowNode1" presStyleIdx="3" presStyleCnt="5">
        <dgm:presLayoutVars>
          <dgm:bulletEnabled val="1"/>
        </dgm:presLayoutVars>
      </dgm:prSet>
      <dgm:spPr/>
    </dgm:pt>
    <dgm:pt modelId="{DFED1AB2-5530-48E1-8AEA-3481D631B684}" type="pres">
      <dgm:prSet presAssocID="{7B76A9DF-6302-4380-BC93-61755C0257F4}" presName="childTextBox" presStyleLbl="fgAccFollowNode1" presStyleIdx="4" presStyleCnt="5">
        <dgm:presLayoutVars>
          <dgm:bulletEnabled val="1"/>
        </dgm:presLayoutVars>
      </dgm:prSet>
      <dgm:spPr/>
    </dgm:pt>
    <dgm:pt modelId="{7F380B19-8B59-4F78-AA20-D6BCC9C0F367}" type="pres">
      <dgm:prSet presAssocID="{8F8C57D7-6E2B-436E-AB95-D44C2514822C}" presName="sp" presStyleCnt="0"/>
      <dgm:spPr/>
    </dgm:pt>
    <dgm:pt modelId="{B7C7A3C6-F841-4EC3-AD17-6D1A0EF3D7CE}" type="pres">
      <dgm:prSet presAssocID="{5525C36B-068A-42F4-87C7-D9A82C8A54C5}" presName="arrowAndChildren" presStyleCnt="0"/>
      <dgm:spPr/>
    </dgm:pt>
    <dgm:pt modelId="{68D9B5E2-8E36-4566-BF55-8D9E64C3469A}" type="pres">
      <dgm:prSet presAssocID="{5525C36B-068A-42F4-87C7-D9A82C8A54C5}" presName="parentTextArrow" presStyleLbl="node1" presStyleIdx="1" presStyleCnt="2" custScaleY="34067"/>
      <dgm:spPr/>
    </dgm:pt>
  </dgm:ptLst>
  <dgm:cxnLst>
    <dgm:cxn modelId="{470A190A-7597-4FF6-A94E-3E3630939D32}" type="presOf" srcId="{860CC92B-721B-44C9-AA6B-9130BF52C089}" destId="{67960448-E69A-490B-9736-A74B30F6F4B8}" srcOrd="0" destOrd="0" presId="urn:microsoft.com/office/officeart/2005/8/layout/process4"/>
    <dgm:cxn modelId="{F85E440C-B7EE-4032-BE0D-5517E8C567E3}" type="presOf" srcId="{5525C36B-068A-42F4-87C7-D9A82C8A54C5}" destId="{68D9B5E2-8E36-4566-BF55-8D9E64C3469A}" srcOrd="0" destOrd="0" presId="urn:microsoft.com/office/officeart/2005/8/layout/process4"/>
    <dgm:cxn modelId="{3DF79F19-E7BC-4156-9D58-AC2F5FD7F3E9}" type="presOf" srcId="{FB524BBE-4C3B-4FD0-B5DA-C26950716BD9}" destId="{A99A3180-B21F-478D-AE8E-A84277AFA104}" srcOrd="0" destOrd="0" presId="urn:microsoft.com/office/officeart/2005/8/layout/process4"/>
    <dgm:cxn modelId="{01801C1C-786C-4FF4-85C6-E97F8887A3DB}" type="presOf" srcId="{7B76A9DF-6302-4380-BC93-61755C0257F4}" destId="{DFED1AB2-5530-48E1-8AEA-3481D631B684}" srcOrd="0" destOrd="0" presId="urn:microsoft.com/office/officeart/2005/8/layout/process4"/>
    <dgm:cxn modelId="{56E24422-8A9E-483E-BE1F-ACA2F8627F78}" srcId="{EA6147CD-6CBB-4205-BE1F-38960A9267B9}" destId="{7B76A9DF-6302-4380-BC93-61755C0257F4}" srcOrd="4" destOrd="0" parTransId="{3D428D22-20DF-42C2-B28A-B106CE24EAB2}" sibTransId="{10372CEF-D955-452C-990E-001EFFC08075}"/>
    <dgm:cxn modelId="{91EC662D-B992-4646-84CB-838391912F94}" type="presOf" srcId="{EA6147CD-6CBB-4205-BE1F-38960A9267B9}" destId="{89CC4CB8-0AAA-4284-92E8-7F456017EFAA}" srcOrd="1" destOrd="0" presId="urn:microsoft.com/office/officeart/2005/8/layout/process4"/>
    <dgm:cxn modelId="{C1C4942E-7536-40AF-ABC8-AB079B116ADE}" srcId="{335EB179-B6A8-44D1-A8A1-D1D3C64B5776}" destId="{5525C36B-068A-42F4-87C7-D9A82C8A54C5}" srcOrd="0" destOrd="0" parTransId="{AB510A87-D832-44A3-9AD6-D8C2F132811B}" sibTransId="{8F8C57D7-6E2B-436E-AB95-D44C2514822C}"/>
    <dgm:cxn modelId="{01561F51-9968-473E-B4CD-191C9B0A4057}" srcId="{335EB179-B6A8-44D1-A8A1-D1D3C64B5776}" destId="{EA6147CD-6CBB-4205-BE1F-38960A9267B9}" srcOrd="1" destOrd="0" parTransId="{59441B33-6A43-4106-841C-9D80A0C6EF75}" sibTransId="{3E65A46B-9783-4C64-9AC9-F492C7A03AD2}"/>
    <dgm:cxn modelId="{6528A974-D0CB-4B3C-8040-D52AF3C066B4}" type="presOf" srcId="{335EB179-B6A8-44D1-A8A1-D1D3C64B5776}" destId="{7C3FEC4C-42A6-4104-AE9B-D043AC3589C6}" srcOrd="0" destOrd="0" presId="urn:microsoft.com/office/officeart/2005/8/layout/process4"/>
    <dgm:cxn modelId="{6E799A7D-FA70-4D7C-8BCD-8A04B07DB421}" type="presOf" srcId="{500E860C-71CD-453C-9A92-ACE552B27F61}" destId="{9C5DD7C7-0A1E-4761-918A-F28585FCCAD5}" srcOrd="0" destOrd="0" presId="urn:microsoft.com/office/officeart/2005/8/layout/process4"/>
    <dgm:cxn modelId="{7C157791-67E6-4347-817D-7A0BAC495329}" srcId="{EA6147CD-6CBB-4205-BE1F-38960A9267B9}" destId="{860CC92B-721B-44C9-AA6B-9130BF52C089}" srcOrd="2" destOrd="0" parTransId="{AC9CD708-74BC-458C-B2DE-04749587CCDB}" sibTransId="{3A5C52A6-2A5C-417F-9288-6CDF3952DE6F}"/>
    <dgm:cxn modelId="{58A68EB6-6438-4261-BAE8-9C463B079B67}" type="presOf" srcId="{EA6147CD-6CBB-4205-BE1F-38960A9267B9}" destId="{3D709062-EF0A-4404-B136-748E24BCAA24}" srcOrd="0" destOrd="0" presId="urn:microsoft.com/office/officeart/2005/8/layout/process4"/>
    <dgm:cxn modelId="{8A8931BF-5D5B-43BD-A425-4A12E12897FF}" type="presOf" srcId="{A24B2926-4860-443C-9797-9A817F1BEA98}" destId="{D7CAF4CF-1CE2-490D-B8B4-6D8BAB321E0C}" srcOrd="0" destOrd="0" presId="urn:microsoft.com/office/officeart/2005/8/layout/process4"/>
    <dgm:cxn modelId="{5AC61CC5-7FDA-42EF-A157-2EF6608020F1}" srcId="{EA6147CD-6CBB-4205-BE1F-38960A9267B9}" destId="{500E860C-71CD-453C-9A92-ACE552B27F61}" srcOrd="0" destOrd="0" parTransId="{23303B61-BC24-4CF4-9A90-FF16644ADED6}" sibTransId="{FCF48598-1DEC-47E3-860F-8FCB6CC13555}"/>
    <dgm:cxn modelId="{30CF08CF-4582-4A60-B41D-64A52EF386A8}" srcId="{EA6147CD-6CBB-4205-BE1F-38960A9267B9}" destId="{A24B2926-4860-443C-9797-9A817F1BEA98}" srcOrd="3" destOrd="0" parTransId="{57AC1F71-ADBC-45B8-AC34-8BBC070CF89E}" sibTransId="{E2E17171-CC90-451B-A576-940C002854EC}"/>
    <dgm:cxn modelId="{FE46DDD6-5C5D-4660-8C86-13494F9B1542}" srcId="{EA6147CD-6CBB-4205-BE1F-38960A9267B9}" destId="{FB524BBE-4C3B-4FD0-B5DA-C26950716BD9}" srcOrd="1" destOrd="0" parTransId="{F62726BD-745A-41BE-9172-55BD7A53ACBA}" sibTransId="{71488292-4182-48F3-9C67-4EC7BFF509EA}"/>
    <dgm:cxn modelId="{CE843B3C-F321-437B-BDC6-D31D2CEC99FB}" type="presParOf" srcId="{7C3FEC4C-42A6-4104-AE9B-D043AC3589C6}" destId="{107439B5-0CCD-41ED-9B13-3152AC88CAF9}" srcOrd="0" destOrd="0" presId="urn:microsoft.com/office/officeart/2005/8/layout/process4"/>
    <dgm:cxn modelId="{C8DE5F2F-CE81-4242-87E0-A051CF7E7B9A}" type="presParOf" srcId="{107439B5-0CCD-41ED-9B13-3152AC88CAF9}" destId="{3D709062-EF0A-4404-B136-748E24BCAA24}" srcOrd="0" destOrd="0" presId="urn:microsoft.com/office/officeart/2005/8/layout/process4"/>
    <dgm:cxn modelId="{E03D344D-5C11-42B0-8216-A8F11548A68C}" type="presParOf" srcId="{107439B5-0CCD-41ED-9B13-3152AC88CAF9}" destId="{89CC4CB8-0AAA-4284-92E8-7F456017EFAA}" srcOrd="1" destOrd="0" presId="urn:microsoft.com/office/officeart/2005/8/layout/process4"/>
    <dgm:cxn modelId="{E06C6BC1-68D4-48F7-865F-8035F7DF99E2}" type="presParOf" srcId="{107439B5-0CCD-41ED-9B13-3152AC88CAF9}" destId="{26BE798A-1FE4-41EA-B883-13AAEAA4163C}" srcOrd="2" destOrd="0" presId="urn:microsoft.com/office/officeart/2005/8/layout/process4"/>
    <dgm:cxn modelId="{D7FAD31C-27D0-4D1F-AE87-78C020322B95}" type="presParOf" srcId="{26BE798A-1FE4-41EA-B883-13AAEAA4163C}" destId="{9C5DD7C7-0A1E-4761-918A-F28585FCCAD5}" srcOrd="0" destOrd="0" presId="urn:microsoft.com/office/officeart/2005/8/layout/process4"/>
    <dgm:cxn modelId="{86DF6B18-86E5-4665-96FA-2BF75620FE67}" type="presParOf" srcId="{26BE798A-1FE4-41EA-B883-13AAEAA4163C}" destId="{A99A3180-B21F-478D-AE8E-A84277AFA104}" srcOrd="1" destOrd="0" presId="urn:microsoft.com/office/officeart/2005/8/layout/process4"/>
    <dgm:cxn modelId="{4E065D07-1930-4FDB-BC47-C24F7D17F5B8}" type="presParOf" srcId="{26BE798A-1FE4-41EA-B883-13AAEAA4163C}" destId="{67960448-E69A-490B-9736-A74B30F6F4B8}" srcOrd="2" destOrd="0" presId="urn:microsoft.com/office/officeart/2005/8/layout/process4"/>
    <dgm:cxn modelId="{42E8BBB6-3B3A-47D5-BAD2-7EB640BA5235}" type="presParOf" srcId="{26BE798A-1FE4-41EA-B883-13AAEAA4163C}" destId="{D7CAF4CF-1CE2-490D-B8B4-6D8BAB321E0C}" srcOrd="3" destOrd="0" presId="urn:microsoft.com/office/officeart/2005/8/layout/process4"/>
    <dgm:cxn modelId="{1C8EACFA-1FCE-428F-88FB-AF9AB1DACB09}" type="presParOf" srcId="{26BE798A-1FE4-41EA-B883-13AAEAA4163C}" destId="{DFED1AB2-5530-48E1-8AEA-3481D631B684}" srcOrd="4" destOrd="0" presId="urn:microsoft.com/office/officeart/2005/8/layout/process4"/>
    <dgm:cxn modelId="{68EFB18F-3B6A-40AD-A9EC-A16045CB7164}" type="presParOf" srcId="{7C3FEC4C-42A6-4104-AE9B-D043AC3589C6}" destId="{7F380B19-8B59-4F78-AA20-D6BCC9C0F367}" srcOrd="1" destOrd="0" presId="urn:microsoft.com/office/officeart/2005/8/layout/process4"/>
    <dgm:cxn modelId="{EA9DE739-1225-4594-9DCA-452BE3497A3C}" type="presParOf" srcId="{7C3FEC4C-42A6-4104-AE9B-D043AC3589C6}" destId="{B7C7A3C6-F841-4EC3-AD17-6D1A0EF3D7CE}" srcOrd="2" destOrd="0" presId="urn:microsoft.com/office/officeart/2005/8/layout/process4"/>
    <dgm:cxn modelId="{07672A55-080A-4E34-A9B5-24DF1E53C2E5}" type="presParOf" srcId="{B7C7A3C6-F841-4EC3-AD17-6D1A0EF3D7CE}" destId="{68D9B5E2-8E36-4566-BF55-8D9E64C346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C542D-CD20-4C45-A6E5-AF0EEFB6D20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BFEA1A-E795-4556-A01B-17986FB0DD06}">
      <dgm:prSet/>
      <dgm:spPr/>
      <dgm:t>
        <a:bodyPr/>
        <a:lstStyle/>
        <a:p>
          <a:r>
            <a:rPr lang="en-GB" dirty="0"/>
            <a:t>Future course/career priorities – S4 and beyond</a:t>
          </a:r>
          <a:endParaRPr lang="en-US" dirty="0"/>
        </a:p>
      </dgm:t>
    </dgm:pt>
    <dgm:pt modelId="{CEA68078-3F5F-48FC-B4C1-E8FD8C42C97D}" type="parTrans" cxnId="{6FD9745A-5445-4397-8251-A328248109A4}">
      <dgm:prSet/>
      <dgm:spPr/>
      <dgm:t>
        <a:bodyPr/>
        <a:lstStyle/>
        <a:p>
          <a:endParaRPr lang="en-US"/>
        </a:p>
      </dgm:t>
    </dgm:pt>
    <dgm:pt modelId="{014CF6EA-DDB8-47E2-8603-F8722A55635A}" type="sibTrans" cxnId="{6FD9745A-5445-4397-8251-A328248109A4}">
      <dgm:prSet/>
      <dgm:spPr/>
      <dgm:t>
        <a:bodyPr/>
        <a:lstStyle/>
        <a:p>
          <a:endParaRPr lang="en-US"/>
        </a:p>
      </dgm:t>
    </dgm:pt>
    <dgm:pt modelId="{4A250DFD-1E6D-4C51-8EDC-BADCAAD01378}">
      <dgm:prSet/>
      <dgm:spPr/>
      <dgm:t>
        <a:bodyPr/>
        <a:lstStyle/>
        <a:p>
          <a:r>
            <a:rPr lang="en-GB"/>
            <a:t>Interests and aptitude</a:t>
          </a:r>
          <a:endParaRPr lang="en-US"/>
        </a:p>
      </dgm:t>
    </dgm:pt>
    <dgm:pt modelId="{15253F8A-7C7E-41E1-89B8-7E25A344CE8E}" type="parTrans" cxnId="{20EF8BED-746C-413E-BC6A-5FADB5F42304}">
      <dgm:prSet/>
      <dgm:spPr/>
      <dgm:t>
        <a:bodyPr/>
        <a:lstStyle/>
        <a:p>
          <a:endParaRPr lang="en-US"/>
        </a:p>
      </dgm:t>
    </dgm:pt>
    <dgm:pt modelId="{C1E01E6C-AFBB-4E3D-B0E1-4239CB713090}" type="sibTrans" cxnId="{20EF8BED-746C-413E-BC6A-5FADB5F42304}">
      <dgm:prSet/>
      <dgm:spPr/>
      <dgm:t>
        <a:bodyPr/>
        <a:lstStyle/>
        <a:p>
          <a:endParaRPr lang="en-US"/>
        </a:p>
      </dgm:t>
    </dgm:pt>
    <dgm:pt modelId="{181BCB74-586D-4181-8B06-EA1029FD352B}">
      <dgm:prSet/>
      <dgm:spPr/>
      <dgm:t>
        <a:bodyPr/>
        <a:lstStyle/>
        <a:p>
          <a:r>
            <a:rPr lang="en-GB" dirty="0"/>
            <a:t>Most likely areas of success</a:t>
          </a:r>
          <a:endParaRPr lang="en-US" dirty="0"/>
        </a:p>
      </dgm:t>
    </dgm:pt>
    <dgm:pt modelId="{63166D98-6D43-4E99-A705-6DA4EF5DB524}" type="parTrans" cxnId="{93268A90-644B-4447-BE05-9499963F3981}">
      <dgm:prSet/>
      <dgm:spPr/>
      <dgm:t>
        <a:bodyPr/>
        <a:lstStyle/>
        <a:p>
          <a:endParaRPr lang="en-US"/>
        </a:p>
      </dgm:t>
    </dgm:pt>
    <dgm:pt modelId="{C357044A-1E41-401B-878A-B065B67B338E}" type="sibTrans" cxnId="{93268A90-644B-4447-BE05-9499963F3981}">
      <dgm:prSet/>
      <dgm:spPr/>
      <dgm:t>
        <a:bodyPr/>
        <a:lstStyle/>
        <a:p>
          <a:endParaRPr lang="en-US"/>
        </a:p>
      </dgm:t>
    </dgm:pt>
    <dgm:pt modelId="{C4365259-4C93-4DA7-9BE6-CAD059932CAD}">
      <dgm:prSet/>
      <dgm:spPr/>
      <dgm:t>
        <a:bodyPr/>
        <a:lstStyle/>
        <a:p>
          <a:r>
            <a:rPr lang="en-GB" dirty="0"/>
            <a:t>Encourage your child not to be swayed by:</a:t>
          </a:r>
          <a:endParaRPr lang="en-US" dirty="0"/>
        </a:p>
      </dgm:t>
    </dgm:pt>
    <dgm:pt modelId="{6D8C3E70-E5A5-4541-8EF4-CB76CADBFD58}" type="parTrans" cxnId="{CFABD828-8E87-4D98-B4F6-B59D3C8AA4DD}">
      <dgm:prSet/>
      <dgm:spPr/>
      <dgm:t>
        <a:bodyPr/>
        <a:lstStyle/>
        <a:p>
          <a:endParaRPr lang="en-US"/>
        </a:p>
      </dgm:t>
    </dgm:pt>
    <dgm:pt modelId="{FB78D944-87ED-4361-85AC-2AA69AC765CD}" type="sibTrans" cxnId="{CFABD828-8E87-4D98-B4F6-B59D3C8AA4DD}">
      <dgm:prSet/>
      <dgm:spPr/>
      <dgm:t>
        <a:bodyPr/>
        <a:lstStyle/>
        <a:p>
          <a:endParaRPr lang="en-US"/>
        </a:p>
      </dgm:t>
    </dgm:pt>
    <dgm:pt modelId="{146387C2-DBE9-450D-85CF-4714D948E98D}">
      <dgm:prSet/>
      <dgm:spPr/>
      <dgm:t>
        <a:bodyPr/>
        <a:lstStyle/>
        <a:p>
          <a:r>
            <a:rPr lang="en-GB"/>
            <a:t>Friendships</a:t>
          </a:r>
          <a:endParaRPr lang="en-US"/>
        </a:p>
      </dgm:t>
    </dgm:pt>
    <dgm:pt modelId="{233D58FC-AD81-4D6F-9DCB-450FCB27E4AE}" type="parTrans" cxnId="{1388BB42-6662-4D3D-80CB-2399E9827A65}">
      <dgm:prSet/>
      <dgm:spPr/>
      <dgm:t>
        <a:bodyPr/>
        <a:lstStyle/>
        <a:p>
          <a:endParaRPr lang="en-US"/>
        </a:p>
      </dgm:t>
    </dgm:pt>
    <dgm:pt modelId="{271A878C-2A1F-42AD-BEF0-A6988A54ADC8}" type="sibTrans" cxnId="{1388BB42-6662-4D3D-80CB-2399E9827A65}">
      <dgm:prSet/>
      <dgm:spPr/>
      <dgm:t>
        <a:bodyPr/>
        <a:lstStyle/>
        <a:p>
          <a:endParaRPr lang="en-US"/>
        </a:p>
      </dgm:t>
    </dgm:pt>
    <dgm:pt modelId="{F22280C4-C681-429D-9988-45FE0B5B3F50}">
      <dgm:prSet/>
      <dgm:spPr/>
      <dgm:t>
        <a:bodyPr/>
        <a:lstStyle/>
        <a:p>
          <a:r>
            <a:rPr lang="en-GB" dirty="0"/>
            <a:t>Teachers</a:t>
          </a:r>
          <a:endParaRPr lang="en-US" dirty="0"/>
        </a:p>
      </dgm:t>
    </dgm:pt>
    <dgm:pt modelId="{23EA2921-7B21-4F61-8CBF-556F1F38863D}" type="parTrans" cxnId="{433FD85E-A43E-44B8-BE9E-9097EC752C55}">
      <dgm:prSet/>
      <dgm:spPr/>
      <dgm:t>
        <a:bodyPr/>
        <a:lstStyle/>
        <a:p>
          <a:endParaRPr lang="en-US"/>
        </a:p>
      </dgm:t>
    </dgm:pt>
    <dgm:pt modelId="{1C998825-5FEB-495C-AC27-3495CB62D1EC}" type="sibTrans" cxnId="{433FD85E-A43E-44B8-BE9E-9097EC752C55}">
      <dgm:prSet/>
      <dgm:spPr/>
      <dgm:t>
        <a:bodyPr/>
        <a:lstStyle/>
        <a:p>
          <a:endParaRPr lang="en-US"/>
        </a:p>
      </dgm:t>
    </dgm:pt>
    <dgm:pt modelId="{8F2F6439-4F08-4068-9350-6D098823FB27}">
      <dgm:prSet/>
      <dgm:spPr/>
      <dgm:t>
        <a:bodyPr/>
        <a:lstStyle/>
        <a:p>
          <a:r>
            <a:rPr lang="en-GB" dirty="0"/>
            <a:t>Stereotypes</a:t>
          </a:r>
          <a:endParaRPr lang="en-US" dirty="0"/>
        </a:p>
      </dgm:t>
    </dgm:pt>
    <dgm:pt modelId="{9AF6C9C5-AB84-4C99-A45F-E4F5EDA517E8}" type="parTrans" cxnId="{2F691B71-4188-44DF-8791-616E43F56392}">
      <dgm:prSet/>
      <dgm:spPr/>
      <dgm:t>
        <a:bodyPr/>
        <a:lstStyle/>
        <a:p>
          <a:endParaRPr lang="en-US"/>
        </a:p>
      </dgm:t>
    </dgm:pt>
    <dgm:pt modelId="{358C1863-B1FB-4E03-9B0D-462B290E1670}" type="sibTrans" cxnId="{2F691B71-4188-44DF-8791-616E43F56392}">
      <dgm:prSet/>
      <dgm:spPr/>
      <dgm:t>
        <a:bodyPr/>
        <a:lstStyle/>
        <a:p>
          <a:endParaRPr lang="en-US"/>
        </a:p>
      </dgm:t>
    </dgm:pt>
    <dgm:pt modelId="{190BE859-5062-444E-94C0-F1343E1EA68A}" type="pres">
      <dgm:prSet presAssocID="{3A3C542D-CD20-4C45-A6E5-AF0EEFB6D201}" presName="diagram" presStyleCnt="0">
        <dgm:presLayoutVars>
          <dgm:dir/>
          <dgm:resizeHandles val="exact"/>
        </dgm:presLayoutVars>
      </dgm:prSet>
      <dgm:spPr/>
    </dgm:pt>
    <dgm:pt modelId="{287073E6-176E-4477-A998-A8D6A72C0A21}" type="pres">
      <dgm:prSet presAssocID="{7DBFEA1A-E795-4556-A01B-17986FB0DD06}" presName="node" presStyleLbl="node1" presStyleIdx="0" presStyleCnt="7" custLinFactNeighborX="54034" custLinFactNeighborY="-16669">
        <dgm:presLayoutVars>
          <dgm:bulletEnabled val="1"/>
        </dgm:presLayoutVars>
      </dgm:prSet>
      <dgm:spPr/>
    </dgm:pt>
    <dgm:pt modelId="{0889429E-E3EA-41A9-9927-CE4FD9260947}" type="pres">
      <dgm:prSet presAssocID="{014CF6EA-DDB8-47E2-8603-F8722A55635A}" presName="sibTrans" presStyleCnt="0"/>
      <dgm:spPr/>
    </dgm:pt>
    <dgm:pt modelId="{C903F4E3-9032-40C7-A3C7-04A8E2683EC9}" type="pres">
      <dgm:prSet presAssocID="{4A250DFD-1E6D-4C51-8EDC-BADCAAD01378}" presName="node" presStyleLbl="node1" presStyleIdx="1" presStyleCnt="7" custLinFactNeighborX="63810" custLinFactNeighborY="-16669">
        <dgm:presLayoutVars>
          <dgm:bulletEnabled val="1"/>
        </dgm:presLayoutVars>
      </dgm:prSet>
      <dgm:spPr/>
    </dgm:pt>
    <dgm:pt modelId="{3228DF16-79E7-4592-8F6F-B3CDA97C2F8C}" type="pres">
      <dgm:prSet presAssocID="{C1E01E6C-AFBB-4E3D-B0E1-4239CB713090}" presName="sibTrans" presStyleCnt="0"/>
      <dgm:spPr/>
    </dgm:pt>
    <dgm:pt modelId="{FA1CFA49-2100-40C2-898E-3D9A842A4991}" type="pres">
      <dgm:prSet presAssocID="{181BCB74-586D-4181-8B06-EA1029FD352B}" presName="node" presStyleLbl="node1" presStyleIdx="2" presStyleCnt="7" custLinFactNeighborX="77769" custLinFactNeighborY="-16669">
        <dgm:presLayoutVars>
          <dgm:bulletEnabled val="1"/>
        </dgm:presLayoutVars>
      </dgm:prSet>
      <dgm:spPr/>
    </dgm:pt>
    <dgm:pt modelId="{1FFBEA4E-4B92-4CCD-9336-EB14520486C1}" type="pres">
      <dgm:prSet presAssocID="{C357044A-1E41-401B-878A-B065B67B338E}" presName="sibTrans" presStyleCnt="0"/>
      <dgm:spPr/>
    </dgm:pt>
    <dgm:pt modelId="{1AC4C70A-61F5-463C-BA3D-DAEFBBEAFC1B}" type="pres">
      <dgm:prSet presAssocID="{C4365259-4C93-4DA7-9BE6-CAD059932CAD}" presName="node" presStyleLbl="node1" presStyleIdx="3" presStyleCnt="7" custLinFactX="-116491" custLinFactY="15717" custLinFactNeighborX="-200000" custLinFactNeighborY="100000">
        <dgm:presLayoutVars>
          <dgm:bulletEnabled val="1"/>
        </dgm:presLayoutVars>
      </dgm:prSet>
      <dgm:spPr/>
    </dgm:pt>
    <dgm:pt modelId="{65A56028-30CA-4404-BBC0-834B00139DB5}" type="pres">
      <dgm:prSet presAssocID="{FB78D944-87ED-4361-85AC-2AA69AC765CD}" presName="sibTrans" presStyleCnt="0"/>
      <dgm:spPr/>
    </dgm:pt>
    <dgm:pt modelId="{A3933939-50C6-4B64-B80E-CB3418D07BDF}" type="pres">
      <dgm:prSet presAssocID="{146387C2-DBE9-450D-85CF-4714D948E98D}" presName="node" presStyleLbl="node1" presStyleIdx="4" presStyleCnt="7" custLinFactNeighborX="60000" custLinFactNeighborY="-949">
        <dgm:presLayoutVars>
          <dgm:bulletEnabled val="1"/>
        </dgm:presLayoutVars>
      </dgm:prSet>
      <dgm:spPr/>
    </dgm:pt>
    <dgm:pt modelId="{69C9A713-B689-4290-8EF3-5F55715EFE52}" type="pres">
      <dgm:prSet presAssocID="{271A878C-2A1F-42AD-BEF0-A6988A54ADC8}" presName="sibTrans" presStyleCnt="0"/>
      <dgm:spPr/>
    </dgm:pt>
    <dgm:pt modelId="{E6FA595D-AED8-4257-8CFA-69464E6AC44F}" type="pres">
      <dgm:prSet presAssocID="{F22280C4-C681-429D-9988-45FE0B5B3F50}" presName="node" presStyleLbl="node1" presStyleIdx="5" presStyleCnt="7" custLinFactNeighborX="54040" custLinFactNeighborY="-949">
        <dgm:presLayoutVars>
          <dgm:bulletEnabled val="1"/>
        </dgm:presLayoutVars>
      </dgm:prSet>
      <dgm:spPr/>
    </dgm:pt>
    <dgm:pt modelId="{C2542D37-F6F1-46FD-ADC2-103E4B6F8394}" type="pres">
      <dgm:prSet presAssocID="{1C998825-5FEB-495C-AC27-3495CB62D1EC}" presName="sibTrans" presStyleCnt="0"/>
      <dgm:spPr/>
    </dgm:pt>
    <dgm:pt modelId="{CDEC5D23-BAF2-4FBF-BC16-05088D4AC8BA}" type="pres">
      <dgm:prSet presAssocID="{8F2F6439-4F08-4068-9350-6D098823FB27}" presName="node" presStyleLbl="node1" presStyleIdx="6" presStyleCnt="7" custLinFactNeighborX="46541" custLinFactNeighborY="-949">
        <dgm:presLayoutVars>
          <dgm:bulletEnabled val="1"/>
        </dgm:presLayoutVars>
      </dgm:prSet>
      <dgm:spPr/>
    </dgm:pt>
  </dgm:ptLst>
  <dgm:cxnLst>
    <dgm:cxn modelId="{D1AB6E0E-1DDF-43AE-80E0-02A1715687A4}" type="presOf" srcId="{3A3C542D-CD20-4C45-A6E5-AF0EEFB6D201}" destId="{190BE859-5062-444E-94C0-F1343E1EA68A}" srcOrd="0" destOrd="0" presId="urn:microsoft.com/office/officeart/2005/8/layout/default"/>
    <dgm:cxn modelId="{9FBFEF22-A057-4FDC-9ADE-5A0B3386F3BA}" type="presOf" srcId="{181BCB74-586D-4181-8B06-EA1029FD352B}" destId="{FA1CFA49-2100-40C2-898E-3D9A842A4991}" srcOrd="0" destOrd="0" presId="urn:microsoft.com/office/officeart/2005/8/layout/default"/>
    <dgm:cxn modelId="{4E2E4023-0D78-42EA-993D-4EA8E22108C7}" type="presOf" srcId="{F22280C4-C681-429D-9988-45FE0B5B3F50}" destId="{E6FA595D-AED8-4257-8CFA-69464E6AC44F}" srcOrd="0" destOrd="0" presId="urn:microsoft.com/office/officeart/2005/8/layout/default"/>
    <dgm:cxn modelId="{CFABD828-8E87-4D98-B4F6-B59D3C8AA4DD}" srcId="{3A3C542D-CD20-4C45-A6E5-AF0EEFB6D201}" destId="{C4365259-4C93-4DA7-9BE6-CAD059932CAD}" srcOrd="3" destOrd="0" parTransId="{6D8C3E70-E5A5-4541-8EF4-CB76CADBFD58}" sibTransId="{FB78D944-87ED-4361-85AC-2AA69AC765CD}"/>
    <dgm:cxn modelId="{C309FC5B-5C0C-43D2-A1EA-A97EB97E47E3}" type="presOf" srcId="{7DBFEA1A-E795-4556-A01B-17986FB0DD06}" destId="{287073E6-176E-4477-A998-A8D6A72C0A21}" srcOrd="0" destOrd="0" presId="urn:microsoft.com/office/officeart/2005/8/layout/default"/>
    <dgm:cxn modelId="{433FD85E-A43E-44B8-BE9E-9097EC752C55}" srcId="{3A3C542D-CD20-4C45-A6E5-AF0EEFB6D201}" destId="{F22280C4-C681-429D-9988-45FE0B5B3F50}" srcOrd="5" destOrd="0" parTransId="{23EA2921-7B21-4F61-8CBF-556F1F38863D}" sibTransId="{1C998825-5FEB-495C-AC27-3495CB62D1EC}"/>
    <dgm:cxn modelId="{1388BB42-6662-4D3D-80CB-2399E9827A65}" srcId="{3A3C542D-CD20-4C45-A6E5-AF0EEFB6D201}" destId="{146387C2-DBE9-450D-85CF-4714D948E98D}" srcOrd="4" destOrd="0" parTransId="{233D58FC-AD81-4D6F-9DCB-450FCB27E4AE}" sibTransId="{271A878C-2A1F-42AD-BEF0-A6988A54ADC8}"/>
    <dgm:cxn modelId="{EB58E56C-D445-4942-A884-8798CF1349F9}" type="presOf" srcId="{8F2F6439-4F08-4068-9350-6D098823FB27}" destId="{CDEC5D23-BAF2-4FBF-BC16-05088D4AC8BA}" srcOrd="0" destOrd="0" presId="urn:microsoft.com/office/officeart/2005/8/layout/default"/>
    <dgm:cxn modelId="{2F691B71-4188-44DF-8791-616E43F56392}" srcId="{3A3C542D-CD20-4C45-A6E5-AF0EEFB6D201}" destId="{8F2F6439-4F08-4068-9350-6D098823FB27}" srcOrd="6" destOrd="0" parTransId="{9AF6C9C5-AB84-4C99-A45F-E4F5EDA517E8}" sibTransId="{358C1863-B1FB-4E03-9B0D-462B290E1670}"/>
    <dgm:cxn modelId="{D195BA72-5313-4D4F-8DF8-113A2560957A}" type="presOf" srcId="{4A250DFD-1E6D-4C51-8EDC-BADCAAD01378}" destId="{C903F4E3-9032-40C7-A3C7-04A8E2683EC9}" srcOrd="0" destOrd="0" presId="urn:microsoft.com/office/officeart/2005/8/layout/default"/>
    <dgm:cxn modelId="{6FD9745A-5445-4397-8251-A328248109A4}" srcId="{3A3C542D-CD20-4C45-A6E5-AF0EEFB6D201}" destId="{7DBFEA1A-E795-4556-A01B-17986FB0DD06}" srcOrd="0" destOrd="0" parTransId="{CEA68078-3F5F-48FC-B4C1-E8FD8C42C97D}" sibTransId="{014CF6EA-DDB8-47E2-8603-F8722A55635A}"/>
    <dgm:cxn modelId="{93268A90-644B-4447-BE05-9499963F3981}" srcId="{3A3C542D-CD20-4C45-A6E5-AF0EEFB6D201}" destId="{181BCB74-586D-4181-8B06-EA1029FD352B}" srcOrd="2" destOrd="0" parTransId="{63166D98-6D43-4E99-A705-6DA4EF5DB524}" sibTransId="{C357044A-1E41-401B-878A-B065B67B338E}"/>
    <dgm:cxn modelId="{321405CD-6E3A-4F6A-A8A4-2D0F2923DE35}" type="presOf" srcId="{146387C2-DBE9-450D-85CF-4714D948E98D}" destId="{A3933939-50C6-4B64-B80E-CB3418D07BDF}" srcOrd="0" destOrd="0" presId="urn:microsoft.com/office/officeart/2005/8/layout/default"/>
    <dgm:cxn modelId="{46858CD6-0D5A-44BE-9D19-70F663BFE4AB}" type="presOf" srcId="{C4365259-4C93-4DA7-9BE6-CAD059932CAD}" destId="{1AC4C70A-61F5-463C-BA3D-DAEFBBEAFC1B}" srcOrd="0" destOrd="0" presId="urn:microsoft.com/office/officeart/2005/8/layout/default"/>
    <dgm:cxn modelId="{20EF8BED-746C-413E-BC6A-5FADB5F42304}" srcId="{3A3C542D-CD20-4C45-A6E5-AF0EEFB6D201}" destId="{4A250DFD-1E6D-4C51-8EDC-BADCAAD01378}" srcOrd="1" destOrd="0" parTransId="{15253F8A-7C7E-41E1-89B8-7E25A344CE8E}" sibTransId="{C1E01E6C-AFBB-4E3D-B0E1-4239CB713090}"/>
    <dgm:cxn modelId="{CEB7B5DD-CBFD-48A5-A3C4-D64A39D199CB}" type="presParOf" srcId="{190BE859-5062-444E-94C0-F1343E1EA68A}" destId="{287073E6-176E-4477-A998-A8D6A72C0A21}" srcOrd="0" destOrd="0" presId="urn:microsoft.com/office/officeart/2005/8/layout/default"/>
    <dgm:cxn modelId="{369E4F2F-7814-4052-A364-E418AD15FF4A}" type="presParOf" srcId="{190BE859-5062-444E-94C0-F1343E1EA68A}" destId="{0889429E-E3EA-41A9-9927-CE4FD9260947}" srcOrd="1" destOrd="0" presId="urn:microsoft.com/office/officeart/2005/8/layout/default"/>
    <dgm:cxn modelId="{A0634E88-53B8-4690-B555-9E2F8B88D53F}" type="presParOf" srcId="{190BE859-5062-444E-94C0-F1343E1EA68A}" destId="{C903F4E3-9032-40C7-A3C7-04A8E2683EC9}" srcOrd="2" destOrd="0" presId="urn:microsoft.com/office/officeart/2005/8/layout/default"/>
    <dgm:cxn modelId="{A62DCEFB-413C-4B89-AE44-D400A4F57578}" type="presParOf" srcId="{190BE859-5062-444E-94C0-F1343E1EA68A}" destId="{3228DF16-79E7-4592-8F6F-B3CDA97C2F8C}" srcOrd="3" destOrd="0" presId="urn:microsoft.com/office/officeart/2005/8/layout/default"/>
    <dgm:cxn modelId="{9CA0A781-FFEA-4710-87FD-4D91DBE5CF30}" type="presParOf" srcId="{190BE859-5062-444E-94C0-F1343E1EA68A}" destId="{FA1CFA49-2100-40C2-898E-3D9A842A4991}" srcOrd="4" destOrd="0" presId="urn:microsoft.com/office/officeart/2005/8/layout/default"/>
    <dgm:cxn modelId="{EC78EA74-12C4-43B4-B62F-215B52755AAA}" type="presParOf" srcId="{190BE859-5062-444E-94C0-F1343E1EA68A}" destId="{1FFBEA4E-4B92-4CCD-9336-EB14520486C1}" srcOrd="5" destOrd="0" presId="urn:microsoft.com/office/officeart/2005/8/layout/default"/>
    <dgm:cxn modelId="{F58A9EA7-876C-4F8D-B34B-0483C665A1EC}" type="presParOf" srcId="{190BE859-5062-444E-94C0-F1343E1EA68A}" destId="{1AC4C70A-61F5-463C-BA3D-DAEFBBEAFC1B}" srcOrd="6" destOrd="0" presId="urn:microsoft.com/office/officeart/2005/8/layout/default"/>
    <dgm:cxn modelId="{26A68B48-169C-44F3-A267-A16F570F1B3C}" type="presParOf" srcId="{190BE859-5062-444E-94C0-F1343E1EA68A}" destId="{65A56028-30CA-4404-BBC0-834B00139DB5}" srcOrd="7" destOrd="0" presId="urn:microsoft.com/office/officeart/2005/8/layout/default"/>
    <dgm:cxn modelId="{57FC382E-0183-483B-A9C9-5A125AA959A7}" type="presParOf" srcId="{190BE859-5062-444E-94C0-F1343E1EA68A}" destId="{A3933939-50C6-4B64-B80E-CB3418D07BDF}" srcOrd="8" destOrd="0" presId="urn:microsoft.com/office/officeart/2005/8/layout/default"/>
    <dgm:cxn modelId="{A5C8643F-92E1-48DB-B1DE-C98D23D1078F}" type="presParOf" srcId="{190BE859-5062-444E-94C0-F1343E1EA68A}" destId="{69C9A713-B689-4290-8EF3-5F55715EFE52}" srcOrd="9" destOrd="0" presId="urn:microsoft.com/office/officeart/2005/8/layout/default"/>
    <dgm:cxn modelId="{A428CC7B-565F-46DD-BA98-B86C66565334}" type="presParOf" srcId="{190BE859-5062-444E-94C0-F1343E1EA68A}" destId="{E6FA595D-AED8-4257-8CFA-69464E6AC44F}" srcOrd="10" destOrd="0" presId="urn:microsoft.com/office/officeart/2005/8/layout/default"/>
    <dgm:cxn modelId="{6C5B0519-B691-485E-B00D-6459DE3A2C00}" type="presParOf" srcId="{190BE859-5062-444E-94C0-F1343E1EA68A}" destId="{C2542D37-F6F1-46FD-ADC2-103E4B6F8394}" srcOrd="11" destOrd="0" presId="urn:microsoft.com/office/officeart/2005/8/layout/default"/>
    <dgm:cxn modelId="{31CF3194-3A4B-4793-992C-D3F326D43AD9}" type="presParOf" srcId="{190BE859-5062-444E-94C0-F1343E1EA68A}" destId="{CDEC5D23-BAF2-4FBF-BC16-05088D4AC8B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10A2D-09A7-4153-A21F-848BFBC32405}">
      <dsp:nvSpPr>
        <dsp:cNvPr id="0" name=""/>
        <dsp:cNvSpPr/>
      </dsp:nvSpPr>
      <dsp:spPr>
        <a:xfrm rot="10800000">
          <a:off x="2446686" y="0"/>
          <a:ext cx="4749451" cy="1087834"/>
        </a:xfrm>
        <a:prstGeom prst="nonIsoscelesTrapezoid">
          <a:avLst>
            <a:gd name="adj1" fmla="val 0"/>
            <a:gd name="adj2" fmla="val 56228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Qualifications and Wider Achievement</a:t>
          </a:r>
        </a:p>
      </dsp:txBody>
      <dsp:txXfrm rot="10800000">
        <a:off x="3058358" y="0"/>
        <a:ext cx="4137779" cy="1087834"/>
      </dsp:txXfrm>
    </dsp:sp>
    <dsp:sp modelId="{42A70F00-4BE2-4522-8A27-D21A5AFDBC34}">
      <dsp:nvSpPr>
        <dsp:cNvPr id="0" name=""/>
        <dsp:cNvSpPr/>
      </dsp:nvSpPr>
      <dsp:spPr>
        <a:xfrm>
          <a:off x="1835015" y="0"/>
          <a:ext cx="1223343" cy="1087834"/>
        </a:xfrm>
        <a:prstGeom prst="trapezoid">
          <a:avLst>
            <a:gd name="adj" fmla="val 56228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S4</a:t>
          </a:r>
        </a:p>
      </dsp:txBody>
      <dsp:txXfrm>
        <a:off x="1835015" y="0"/>
        <a:ext cx="1223343" cy="1087834"/>
      </dsp:txXfrm>
    </dsp:sp>
    <dsp:sp modelId="{45722B1B-AD53-4306-935E-42237402A809}">
      <dsp:nvSpPr>
        <dsp:cNvPr id="0" name=""/>
        <dsp:cNvSpPr/>
      </dsp:nvSpPr>
      <dsp:spPr>
        <a:xfrm rot="10800000">
          <a:off x="3058358" y="1087834"/>
          <a:ext cx="4137779" cy="1087834"/>
        </a:xfrm>
        <a:prstGeom prst="nonIsoscelesTrapezoid">
          <a:avLst>
            <a:gd name="adj1" fmla="val 0"/>
            <a:gd name="adj2" fmla="val 56228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Personalisation</a:t>
          </a:r>
          <a:r>
            <a:rPr lang="en-US" sz="1900" kern="1200" dirty="0"/>
            <a:t> and choice</a:t>
          </a:r>
        </a:p>
      </dsp:txBody>
      <dsp:txXfrm rot="10800000">
        <a:off x="3670030" y="1087834"/>
        <a:ext cx="3526107" cy="1087834"/>
      </dsp:txXfrm>
    </dsp:sp>
    <dsp:sp modelId="{E62C4F04-F0E8-4492-B3AF-F07798A3A210}">
      <dsp:nvSpPr>
        <dsp:cNvPr id="0" name=""/>
        <dsp:cNvSpPr/>
      </dsp:nvSpPr>
      <dsp:spPr>
        <a:xfrm>
          <a:off x="1223343" y="1087834"/>
          <a:ext cx="2446686" cy="1087834"/>
        </a:xfrm>
        <a:prstGeom prst="trapezoid">
          <a:avLst>
            <a:gd name="adj" fmla="val 56228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S3</a:t>
          </a:r>
        </a:p>
      </dsp:txBody>
      <dsp:txXfrm>
        <a:off x="1651513" y="1087834"/>
        <a:ext cx="1590346" cy="1087834"/>
      </dsp:txXfrm>
    </dsp:sp>
    <dsp:sp modelId="{4A9A5E7C-B71A-4067-9A8C-E628FAE2F5B8}">
      <dsp:nvSpPr>
        <dsp:cNvPr id="0" name=""/>
        <dsp:cNvSpPr/>
      </dsp:nvSpPr>
      <dsp:spPr>
        <a:xfrm rot="10800000">
          <a:off x="3670030" y="2175669"/>
          <a:ext cx="3526107" cy="1087834"/>
        </a:xfrm>
        <a:prstGeom prst="nonIsoscelesTrapezoid">
          <a:avLst>
            <a:gd name="adj1" fmla="val 0"/>
            <a:gd name="adj2" fmla="val 56228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Developing learning from S1, </a:t>
          </a:r>
          <a:r>
            <a:rPr lang="en-US" sz="1900" kern="1200" dirty="0" err="1"/>
            <a:t>specialising</a:t>
          </a:r>
          <a:r>
            <a:rPr lang="en-US" sz="1900" kern="1200" dirty="0"/>
            <a:t> within Curriculum Areas</a:t>
          </a:r>
        </a:p>
      </dsp:txBody>
      <dsp:txXfrm rot="10800000">
        <a:off x="4281702" y="2175669"/>
        <a:ext cx="2914435" cy="1087834"/>
      </dsp:txXfrm>
    </dsp:sp>
    <dsp:sp modelId="{5F3C5F13-3ED1-418B-A6A4-4ED18FB6D281}">
      <dsp:nvSpPr>
        <dsp:cNvPr id="0" name=""/>
        <dsp:cNvSpPr/>
      </dsp:nvSpPr>
      <dsp:spPr>
        <a:xfrm>
          <a:off x="611671" y="2175669"/>
          <a:ext cx="3670030" cy="1087834"/>
        </a:xfrm>
        <a:prstGeom prst="trapezoid">
          <a:avLst>
            <a:gd name="adj" fmla="val 56228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S2</a:t>
          </a:r>
        </a:p>
      </dsp:txBody>
      <dsp:txXfrm>
        <a:off x="1253927" y="2175669"/>
        <a:ext cx="2385519" cy="1087834"/>
      </dsp:txXfrm>
    </dsp:sp>
    <dsp:sp modelId="{66E0086C-F786-4BF6-AE8C-69A0B45A3FF2}">
      <dsp:nvSpPr>
        <dsp:cNvPr id="0" name=""/>
        <dsp:cNvSpPr/>
      </dsp:nvSpPr>
      <dsp:spPr>
        <a:xfrm rot="10800000">
          <a:off x="4281702" y="3263503"/>
          <a:ext cx="2914435" cy="1087834"/>
        </a:xfrm>
        <a:prstGeom prst="nonIsoscelesTrapezoid">
          <a:avLst>
            <a:gd name="adj1" fmla="val 0"/>
            <a:gd name="adj2" fmla="val 56228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Progression from primary - all curriculum areas</a:t>
          </a:r>
        </a:p>
      </dsp:txBody>
      <dsp:txXfrm rot="10800000">
        <a:off x="4893373" y="3263503"/>
        <a:ext cx="2302764" cy="1087834"/>
      </dsp:txXfrm>
    </dsp:sp>
    <dsp:sp modelId="{761D2AE6-7D0F-4292-9D40-82DF4AE6ADBC}">
      <dsp:nvSpPr>
        <dsp:cNvPr id="0" name=""/>
        <dsp:cNvSpPr/>
      </dsp:nvSpPr>
      <dsp:spPr>
        <a:xfrm>
          <a:off x="0" y="3263503"/>
          <a:ext cx="4893373" cy="1087834"/>
        </a:xfrm>
        <a:prstGeom prst="trapezoid">
          <a:avLst>
            <a:gd name="adj" fmla="val 56228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S1</a:t>
          </a:r>
        </a:p>
      </dsp:txBody>
      <dsp:txXfrm>
        <a:off x="856340" y="3263503"/>
        <a:ext cx="3180692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C4CB8-0AAA-4284-92E8-7F456017EFAA}">
      <dsp:nvSpPr>
        <dsp:cNvPr id="0" name=""/>
        <dsp:cNvSpPr/>
      </dsp:nvSpPr>
      <dsp:spPr>
        <a:xfrm>
          <a:off x="0" y="1381287"/>
          <a:ext cx="9618133" cy="2710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Everyone will study: </a:t>
          </a:r>
          <a:endParaRPr lang="en-US" sz="3300" kern="1200"/>
        </a:p>
      </dsp:txBody>
      <dsp:txXfrm>
        <a:off x="0" y="1381287"/>
        <a:ext cx="9618133" cy="1463579"/>
      </dsp:txXfrm>
    </dsp:sp>
    <dsp:sp modelId="{9C5DD7C7-0A1E-4761-918A-F28585FCCAD5}">
      <dsp:nvSpPr>
        <dsp:cNvPr id="0" name=""/>
        <dsp:cNvSpPr/>
      </dsp:nvSpPr>
      <dsp:spPr>
        <a:xfrm>
          <a:off x="1174" y="2790660"/>
          <a:ext cx="1923156" cy="124675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English</a:t>
          </a:r>
          <a:endParaRPr lang="en-US" sz="2700" kern="1200" dirty="0"/>
        </a:p>
      </dsp:txBody>
      <dsp:txXfrm>
        <a:off x="1174" y="2790660"/>
        <a:ext cx="1923156" cy="1246753"/>
      </dsp:txXfrm>
    </dsp:sp>
    <dsp:sp modelId="{A99A3180-B21F-478D-AE8E-A84277AFA104}">
      <dsp:nvSpPr>
        <dsp:cNvPr id="0" name=""/>
        <dsp:cNvSpPr/>
      </dsp:nvSpPr>
      <dsp:spPr>
        <a:xfrm>
          <a:off x="1924331" y="2790660"/>
          <a:ext cx="1923156" cy="124675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Maths</a:t>
          </a:r>
          <a:endParaRPr lang="en-US" sz="2700" kern="1200"/>
        </a:p>
      </dsp:txBody>
      <dsp:txXfrm>
        <a:off x="1924331" y="2790660"/>
        <a:ext cx="1923156" cy="1246753"/>
      </dsp:txXfrm>
    </dsp:sp>
    <dsp:sp modelId="{67960448-E69A-490B-9736-A74B30F6F4B8}">
      <dsp:nvSpPr>
        <dsp:cNvPr id="0" name=""/>
        <dsp:cNvSpPr/>
      </dsp:nvSpPr>
      <dsp:spPr>
        <a:xfrm>
          <a:off x="3847488" y="2790660"/>
          <a:ext cx="1923156" cy="124675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French</a:t>
          </a:r>
          <a:endParaRPr lang="en-US" sz="2700" kern="1200"/>
        </a:p>
      </dsp:txBody>
      <dsp:txXfrm>
        <a:off x="3847488" y="2790660"/>
        <a:ext cx="1923156" cy="1246753"/>
      </dsp:txXfrm>
    </dsp:sp>
    <dsp:sp modelId="{D7CAF4CF-1CE2-490D-B8B4-6D8BAB321E0C}">
      <dsp:nvSpPr>
        <dsp:cNvPr id="0" name=""/>
        <dsp:cNvSpPr/>
      </dsp:nvSpPr>
      <dsp:spPr>
        <a:xfrm>
          <a:off x="5770644" y="2790660"/>
          <a:ext cx="1923156" cy="124675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Social Education</a:t>
          </a:r>
          <a:endParaRPr lang="en-US" sz="2700" kern="1200"/>
        </a:p>
      </dsp:txBody>
      <dsp:txXfrm>
        <a:off x="5770644" y="2790660"/>
        <a:ext cx="1923156" cy="1246753"/>
      </dsp:txXfrm>
    </dsp:sp>
    <dsp:sp modelId="{DFED1AB2-5530-48E1-8AEA-3481D631B684}">
      <dsp:nvSpPr>
        <dsp:cNvPr id="0" name=""/>
        <dsp:cNvSpPr/>
      </dsp:nvSpPr>
      <dsp:spPr>
        <a:xfrm>
          <a:off x="7693801" y="2790660"/>
          <a:ext cx="1923156" cy="124675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Physical Education</a:t>
          </a:r>
          <a:endParaRPr lang="en-US" sz="2700" kern="1200"/>
        </a:p>
      </dsp:txBody>
      <dsp:txXfrm>
        <a:off x="7693801" y="2790660"/>
        <a:ext cx="1923156" cy="1246753"/>
      </dsp:txXfrm>
    </dsp:sp>
    <dsp:sp modelId="{68D9B5E2-8E36-4566-BF55-8D9E64C3469A}">
      <dsp:nvSpPr>
        <dsp:cNvPr id="0" name=""/>
        <dsp:cNvSpPr/>
      </dsp:nvSpPr>
      <dsp:spPr>
        <a:xfrm rot="10800000">
          <a:off x="0" y="1862"/>
          <a:ext cx="9618133" cy="142008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/>
            <a:t>Research your options</a:t>
          </a:r>
          <a:endParaRPr lang="en-US" sz="3300" kern="1200"/>
        </a:p>
      </dsp:txBody>
      <dsp:txXfrm rot="10800000">
        <a:off x="0" y="1862"/>
        <a:ext cx="9618133" cy="922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073E6-176E-4477-A998-A8D6A72C0A21}">
      <dsp:nvSpPr>
        <dsp:cNvPr id="0" name=""/>
        <dsp:cNvSpPr/>
      </dsp:nvSpPr>
      <dsp:spPr>
        <a:xfrm>
          <a:off x="1210728" y="370111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Future course/career priorities – S4 and beyond</a:t>
          </a:r>
          <a:endParaRPr lang="en-US" sz="2200" kern="1200" dirty="0"/>
        </a:p>
      </dsp:txBody>
      <dsp:txXfrm>
        <a:off x="1210728" y="370111"/>
        <a:ext cx="2235464" cy="1341278"/>
      </dsp:txXfrm>
    </dsp:sp>
    <dsp:sp modelId="{C903F4E3-9032-40C7-A3C7-04A8E2683EC9}">
      <dsp:nvSpPr>
        <dsp:cNvPr id="0" name=""/>
        <dsp:cNvSpPr/>
      </dsp:nvSpPr>
      <dsp:spPr>
        <a:xfrm>
          <a:off x="3888278" y="370111"/>
          <a:ext cx="2235464" cy="1341278"/>
        </a:xfrm>
        <a:prstGeom prst="rect">
          <a:avLst/>
        </a:prstGeom>
        <a:solidFill>
          <a:schemeClr val="accent2">
            <a:hueOff val="-494048"/>
            <a:satOff val="2367"/>
            <a:lumOff val="21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Interests and aptitude</a:t>
          </a:r>
          <a:endParaRPr lang="en-US" sz="2200" kern="1200"/>
        </a:p>
      </dsp:txBody>
      <dsp:txXfrm>
        <a:off x="3888278" y="370111"/>
        <a:ext cx="2235464" cy="1341278"/>
      </dsp:txXfrm>
    </dsp:sp>
    <dsp:sp modelId="{FA1CFA49-2100-40C2-898E-3D9A842A4991}">
      <dsp:nvSpPr>
        <dsp:cNvPr id="0" name=""/>
        <dsp:cNvSpPr/>
      </dsp:nvSpPr>
      <dsp:spPr>
        <a:xfrm>
          <a:off x="6659338" y="370111"/>
          <a:ext cx="2235464" cy="1341278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Most likely areas of success</a:t>
          </a:r>
          <a:endParaRPr lang="en-US" sz="2200" kern="1200" dirty="0"/>
        </a:p>
      </dsp:txBody>
      <dsp:txXfrm>
        <a:off x="6659338" y="370111"/>
        <a:ext cx="2235464" cy="1341278"/>
      </dsp:txXfrm>
    </dsp:sp>
    <dsp:sp modelId="{1AC4C70A-61F5-463C-BA3D-DAEFBBEAFC1B}">
      <dsp:nvSpPr>
        <dsp:cNvPr id="0" name=""/>
        <dsp:cNvSpPr/>
      </dsp:nvSpPr>
      <dsp:spPr>
        <a:xfrm>
          <a:off x="304806" y="2145776"/>
          <a:ext cx="2235464" cy="1341278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Encourage your child not to be swayed by:</a:t>
          </a:r>
          <a:endParaRPr lang="en-US" sz="2200" kern="1200" dirty="0"/>
        </a:p>
      </dsp:txBody>
      <dsp:txXfrm>
        <a:off x="304806" y="2145776"/>
        <a:ext cx="2235464" cy="1341278"/>
      </dsp:txXfrm>
    </dsp:sp>
    <dsp:sp modelId="{A3933939-50C6-4B64-B80E-CB3418D07BDF}">
      <dsp:nvSpPr>
        <dsp:cNvPr id="0" name=""/>
        <dsp:cNvSpPr/>
      </dsp:nvSpPr>
      <dsp:spPr>
        <a:xfrm>
          <a:off x="2573601" y="2145785"/>
          <a:ext cx="2235464" cy="1341278"/>
        </a:xfrm>
        <a:prstGeom prst="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Friendships</a:t>
          </a:r>
          <a:endParaRPr lang="en-US" sz="2200" kern="1200"/>
        </a:p>
      </dsp:txBody>
      <dsp:txXfrm>
        <a:off x="2573601" y="2145785"/>
        <a:ext cx="2235464" cy="1341278"/>
      </dsp:txXfrm>
    </dsp:sp>
    <dsp:sp modelId="{E6FA595D-AED8-4257-8CFA-69464E6AC44F}">
      <dsp:nvSpPr>
        <dsp:cNvPr id="0" name=""/>
        <dsp:cNvSpPr/>
      </dsp:nvSpPr>
      <dsp:spPr>
        <a:xfrm>
          <a:off x="4899379" y="2145785"/>
          <a:ext cx="2235464" cy="1341278"/>
        </a:xfrm>
        <a:prstGeom prst="rect">
          <a:avLst/>
        </a:prstGeom>
        <a:solidFill>
          <a:schemeClr val="accent2">
            <a:hueOff val="-2470238"/>
            <a:satOff val="11833"/>
            <a:lumOff val="1094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Teachers</a:t>
          </a:r>
          <a:endParaRPr lang="en-US" sz="2200" kern="1200" dirty="0"/>
        </a:p>
      </dsp:txBody>
      <dsp:txXfrm>
        <a:off x="4899379" y="2145785"/>
        <a:ext cx="2235464" cy="1341278"/>
      </dsp:txXfrm>
    </dsp:sp>
    <dsp:sp modelId="{CDEC5D23-BAF2-4FBF-BC16-05088D4AC8BA}">
      <dsp:nvSpPr>
        <dsp:cNvPr id="0" name=""/>
        <dsp:cNvSpPr/>
      </dsp:nvSpPr>
      <dsp:spPr>
        <a:xfrm>
          <a:off x="7190752" y="2145785"/>
          <a:ext cx="2235464" cy="1341278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Stereotypes</a:t>
          </a:r>
          <a:endParaRPr lang="en-US" sz="2200" kern="1200" dirty="0"/>
        </a:p>
      </dsp:txBody>
      <dsp:txXfrm>
        <a:off x="7190752" y="2145785"/>
        <a:ext cx="2235464" cy="1341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64CD-0EF3-4885-BC87-83AB0483C7C7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0A7E6-4723-49B0-A229-7E8ED784D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6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0A7E6-4723-49B0-A229-7E8ED784DE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7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Aim: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help parents understand the system and processes in place now – first big decision in their education – important to get it right if possible but to remember the beauty of the system is that there are flexible pathways over the next four years.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In S2 we begin personalisation and choice.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0A7E6-4723-49B0-A229-7E8ED784DE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01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advice of teachers, use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MyWow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 career plan can be an advantage as pupils can focus on the subjects they enjoy and experience most success in.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Discourage from making decisions based on friends, teachers they like etc.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 thinking ahead to S4 too – it is harder to go back into a course in S4 if you have come out of it for S3, missed work etc.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0A7E6-4723-49B0-A229-7E8ED784DE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8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Meeting the needs of all – system does this for us but then checks to ensure that no one person is disproportionately affected and ‘human’ checks made to support system checks.</a:t>
            </a:r>
          </a:p>
          <a:p>
            <a:r>
              <a:rPr lang="en-GB" dirty="0"/>
              <a:t>Individual timetables issued as early as possible but note that timing is tight to allow choice as late as possible</a:t>
            </a:r>
          </a:p>
          <a:p>
            <a:r>
              <a:rPr lang="en-GB" dirty="0"/>
              <a:t>ESB/</a:t>
            </a:r>
            <a:r>
              <a:rPr lang="en-GB" dirty="0" err="1"/>
              <a:t>SfL</a:t>
            </a:r>
            <a:r>
              <a:rPr lang="en-GB" dirty="0"/>
              <a:t>/other supports reviewed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0A7E6-4723-49B0-A229-7E8ED784DE6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2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42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9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420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6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8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8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9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1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2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3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3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2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D90C-6022-4B0B-9288-B04D9A825CF1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A57D2B-551A-4534-A729-EB3D5FE43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68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4337" y="1265315"/>
            <a:ext cx="4299666" cy="2439786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S3 Course Choice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4336" y="4037610"/>
            <a:ext cx="4299666" cy="91440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January 2024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4E6410C5-30B5-4E06-9990-DFA5D4E14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11714"/>
            <a:ext cx="3765692" cy="38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0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Key Dates: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2" y="1400537"/>
            <a:ext cx="8470898" cy="50581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800" dirty="0"/>
              <a:t>Week Beginning 22nd January: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GB" sz="28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Course Choice Sheet issued in SE – also available on the school website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SE lesson to support choices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S2 Careers Event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S2 Briefing and Parent Information session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8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800" dirty="0"/>
              <a:t>Week Beginning 29</a:t>
            </a:r>
            <a:r>
              <a:rPr lang="en-GB" sz="2800" baseline="30000" dirty="0"/>
              <a:t>th</a:t>
            </a:r>
            <a:r>
              <a:rPr lang="en-GB" sz="2800" dirty="0"/>
              <a:t> January: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8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Submit completed form to DMT Tutor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1:1 meetings with Pupil Support Leaders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GB" sz="2800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en-GB" sz="2800" dirty="0"/>
              <a:t>Early February– Process completed</a:t>
            </a:r>
          </a:p>
          <a:p>
            <a:pPr>
              <a:lnSpc>
                <a:spcPct val="90000"/>
              </a:lnSpc>
            </a:pPr>
            <a:endParaRPr lang="en-GB" sz="1500" dirty="0"/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06B46DCE-C8F0-40D7-8385-2E6DE983B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667" y="144329"/>
            <a:ext cx="1750245" cy="17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4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Behind the Scenes!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4"/>
            <a:ext cx="8596668" cy="4758187"/>
          </a:xfrm>
        </p:spPr>
        <p:txBody>
          <a:bodyPr>
            <a:noAutofit/>
          </a:bodyPr>
          <a:lstStyle/>
          <a:p>
            <a:endParaRPr lang="en-GB" sz="2400" dirty="0"/>
          </a:p>
          <a:p>
            <a:r>
              <a:rPr lang="en-GB" sz="2400" dirty="0"/>
              <a:t>Whole school course choice</a:t>
            </a:r>
          </a:p>
          <a:p>
            <a:r>
              <a:rPr lang="en-GB" sz="2400" dirty="0"/>
              <a:t>Analysis of numbers and classes for each subject</a:t>
            </a:r>
          </a:p>
          <a:p>
            <a:r>
              <a:rPr lang="en-GB" sz="2400" dirty="0"/>
              <a:t>Analysis of staffing</a:t>
            </a:r>
          </a:p>
          <a:p>
            <a:r>
              <a:rPr lang="en-GB" sz="2400" dirty="0"/>
              <a:t>Meeting the needs of as many pupils as possible</a:t>
            </a:r>
          </a:p>
          <a:p>
            <a:r>
              <a:rPr lang="en-GB" sz="2400" dirty="0"/>
              <a:t>Checks and balances</a:t>
            </a:r>
          </a:p>
          <a:p>
            <a:r>
              <a:rPr lang="en-GB" sz="2400" dirty="0"/>
              <a:t>Creation of timetable</a:t>
            </a:r>
          </a:p>
          <a:p>
            <a:r>
              <a:rPr lang="en-GB" sz="2400" dirty="0"/>
              <a:t>Communication with pupils re problems/challenges</a:t>
            </a:r>
          </a:p>
          <a:p>
            <a:r>
              <a:rPr lang="en-GB" sz="2400" dirty="0"/>
              <a:t>Individual timetables issued</a:t>
            </a:r>
          </a:p>
          <a:p>
            <a:pPr lvl="1"/>
            <a:r>
              <a:rPr lang="en-GB" sz="2200" dirty="0"/>
              <a:t>New timetable starts 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3" descr="Diagram&#10;&#10;Description automatically generated with low confidence">
            <a:extLst>
              <a:ext uri="{FF2B5EF4-FFF2-40B4-BE49-F238E27FC236}">
                <a16:creationId xmlns:a16="http://schemas.microsoft.com/office/drawing/2014/main" id="{3DB06A5A-9A1C-4C33-B4BC-66E0B0EA4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57" y="75027"/>
            <a:ext cx="1750245" cy="17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85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337" y="1265315"/>
            <a:ext cx="4299666" cy="26297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20" name="Content Placeholder 19" descr="Diagram&#10;&#10;Description automatically generated with low confidence">
            <a:extLst>
              <a:ext uri="{FF2B5EF4-FFF2-40B4-BE49-F238E27FC236}">
                <a16:creationId xmlns:a16="http://schemas.microsoft.com/office/drawing/2014/main" id="{E662A4E3-7495-4198-A5C7-8429E9ECC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11714"/>
            <a:ext cx="3765692" cy="38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1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1450694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Aims:</a:t>
            </a:r>
          </a:p>
        </p:txBody>
      </p:sp>
      <p:pic>
        <p:nvPicPr>
          <p:cNvPr id="12" name="Graphic 11" descr="Classroom">
            <a:extLst>
              <a:ext uri="{FF2B5EF4-FFF2-40B4-BE49-F238E27FC236}">
                <a16:creationId xmlns:a16="http://schemas.microsoft.com/office/drawing/2014/main" id="{D2C4233B-34D0-426F-3B50-B569640F8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81724" y="2246024"/>
            <a:ext cx="4512988" cy="4002376"/>
          </a:xfrm>
        </p:spPr>
        <p:txBody>
          <a:bodyPr anchor="t">
            <a:no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To share the process with you</a:t>
            </a:r>
          </a:p>
          <a:p>
            <a:r>
              <a:rPr lang="en-GB" sz="2400" dirty="0">
                <a:solidFill>
                  <a:srgbClr val="FFFFFF"/>
                </a:solidFill>
              </a:rPr>
              <a:t>To share the key dates for your child</a:t>
            </a:r>
          </a:p>
          <a:p>
            <a:r>
              <a:rPr lang="en-GB" sz="2400" dirty="0">
                <a:solidFill>
                  <a:srgbClr val="FFFFFF"/>
                </a:solidFill>
              </a:rPr>
              <a:t>To give you the opportunity to ask questions </a:t>
            </a:r>
          </a:p>
          <a:p>
            <a:r>
              <a:rPr lang="en-GB" sz="2400" dirty="0">
                <a:solidFill>
                  <a:srgbClr val="FFFFFF"/>
                </a:solidFill>
              </a:rPr>
              <a:t>To help us to work together to get the best possible course portfolios for all students</a:t>
            </a:r>
          </a:p>
        </p:txBody>
      </p:sp>
    </p:spTree>
    <p:extLst>
      <p:ext uri="{BB962C8B-B14F-4D97-AF65-F5344CB8AC3E}">
        <p14:creationId xmlns:p14="http://schemas.microsoft.com/office/powerpoint/2010/main" val="148676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Personalisation and Choice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06B46DCE-C8F0-40D7-8385-2E6DE983B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834" y="39552"/>
            <a:ext cx="1750245" cy="1786071"/>
          </a:xfrm>
          <a:prstGeom prst="rect">
            <a:avLst/>
          </a:prstGeom>
        </p:spPr>
      </p:pic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1B24AC56-B238-4193-A183-4013DF025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085178"/>
              </p:ext>
            </p:extLst>
          </p:nvPr>
        </p:nvGraphicFramePr>
        <p:xfrm>
          <a:off x="3108972" y="1825625"/>
          <a:ext cx="719613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triped Right Arrow 9">
            <a:extLst>
              <a:ext uri="{FF2B5EF4-FFF2-40B4-BE49-F238E27FC236}">
                <a16:creationId xmlns:a16="http://schemas.microsoft.com/office/drawing/2014/main" id="{08480259-D4A0-4B60-9A0E-FE6786E47589}"/>
              </a:ext>
            </a:extLst>
          </p:cNvPr>
          <p:cNvSpPr/>
          <p:nvPr/>
        </p:nvSpPr>
        <p:spPr>
          <a:xfrm>
            <a:off x="2429698" y="3537562"/>
            <a:ext cx="1685108" cy="9274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Review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9DE82-6472-4C91-868D-F890F85360C4}"/>
              </a:ext>
            </a:extLst>
          </p:cNvPr>
          <p:cNvSpPr/>
          <p:nvPr/>
        </p:nvSpPr>
        <p:spPr>
          <a:xfrm>
            <a:off x="1175660" y="1674688"/>
            <a:ext cx="9129450" cy="12252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255F7D-2DFE-4BCD-B74D-DB6A6ED38DE6}"/>
              </a:ext>
            </a:extLst>
          </p:cNvPr>
          <p:cNvSpPr/>
          <p:nvPr/>
        </p:nvSpPr>
        <p:spPr>
          <a:xfrm>
            <a:off x="1175660" y="2899954"/>
            <a:ext cx="9129450" cy="327700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triped Right Arrow 10">
            <a:extLst>
              <a:ext uri="{FF2B5EF4-FFF2-40B4-BE49-F238E27FC236}">
                <a16:creationId xmlns:a16="http://schemas.microsoft.com/office/drawing/2014/main" id="{9798B365-44E6-423B-AAC0-808E14552560}"/>
              </a:ext>
            </a:extLst>
          </p:cNvPr>
          <p:cNvSpPr/>
          <p:nvPr/>
        </p:nvSpPr>
        <p:spPr>
          <a:xfrm>
            <a:off x="3000104" y="2436222"/>
            <a:ext cx="1685108" cy="9274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Review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599DB6-9B57-41A6-A42E-B818F8AF7367}"/>
              </a:ext>
            </a:extLst>
          </p:cNvPr>
          <p:cNvSpPr txBox="1"/>
          <p:nvPr/>
        </p:nvSpPr>
        <p:spPr>
          <a:xfrm>
            <a:off x="1397727" y="1979578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Phase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F6977C-4C87-49A7-825C-768161411AB7}"/>
              </a:ext>
            </a:extLst>
          </p:cNvPr>
          <p:cNvSpPr txBox="1"/>
          <p:nvPr/>
        </p:nvSpPr>
        <p:spPr>
          <a:xfrm>
            <a:off x="1282944" y="5495110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Broad, General Education</a:t>
            </a:r>
          </a:p>
        </p:txBody>
      </p:sp>
    </p:spTree>
    <p:extLst>
      <p:ext uri="{BB962C8B-B14F-4D97-AF65-F5344CB8AC3E}">
        <p14:creationId xmlns:p14="http://schemas.microsoft.com/office/powerpoint/2010/main" val="271994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GB" dirty="0"/>
              <a:t>The Process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B6CFB7-8082-EB52-2D3E-56051D60A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6562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id="{5D5E8466-89EF-4584-89C0-7C72F7ABCC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156" y="171441"/>
            <a:ext cx="1750244" cy="178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3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7750"/>
            <a:ext cx="8596668" cy="1320800"/>
          </a:xfrm>
        </p:spPr>
        <p:txBody>
          <a:bodyPr>
            <a:normAutofit/>
          </a:bodyPr>
          <a:lstStyle/>
          <a:p>
            <a:r>
              <a:rPr lang="en-GB"/>
              <a:t>The Process</a:t>
            </a:r>
            <a:endParaRPr lang="en-GB" dirty="0"/>
          </a:p>
        </p:txBody>
      </p:sp>
      <p:sp>
        <p:nvSpPr>
          <p:cNvPr id="56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57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58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1333502" y="1527858"/>
            <a:ext cx="8470898" cy="4061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Your child will then also select 6 additional subjects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dirty="0"/>
              <a:t>Personalisation and choice</a:t>
            </a:r>
          </a:p>
          <a:p>
            <a:r>
              <a:rPr lang="en-GB" sz="2400" dirty="0"/>
              <a:t>Allows depth of study</a:t>
            </a:r>
          </a:p>
          <a:p>
            <a:r>
              <a:rPr lang="en-GB" sz="2400" dirty="0"/>
              <a:t>Ensures solid basis for learning in S4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Details of what subjects are available in each category are in the Learning Review booklet and summarised in the leaflets sent to you.</a:t>
            </a:r>
          </a:p>
        </p:txBody>
      </p:sp>
      <p:sp>
        <p:nvSpPr>
          <p:cNvPr id="61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1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Reserves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2" y="1643605"/>
            <a:ext cx="8470898" cy="3946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Your child will also select TWO reserves: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dirty="0"/>
              <a:t>Cannot guarantee all pupils will receive all 5 choices</a:t>
            </a:r>
          </a:p>
          <a:p>
            <a:r>
              <a:rPr lang="en-GB" sz="2400" dirty="0"/>
              <a:t>Prioritise 1 – 5 plus 2 reserves</a:t>
            </a:r>
          </a:p>
          <a:p>
            <a:r>
              <a:rPr lang="en-GB" sz="2400" dirty="0"/>
              <a:t>Must be prepared to take any five of the seven selected.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Please note, your child will be asked to select three electives but will only study one of these subjects.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13" name="Picture 12" descr="Diagram&#10;&#10;Description automatically generated with low confidence">
            <a:extLst>
              <a:ext uri="{FF2B5EF4-FFF2-40B4-BE49-F238E27FC236}">
                <a16:creationId xmlns:a16="http://schemas.microsoft.com/office/drawing/2014/main" id="{F822C04A-686A-461C-8E4B-F67805362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140" y="144329"/>
            <a:ext cx="1750245" cy="17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1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GB"/>
              <a:t>The Paperwork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39779CE-A70D-42EE-9044-76D1BC64B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78731" y="80205"/>
            <a:ext cx="133707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Picture 26" descr="Diagram&#10;&#10;Description automatically generated with low confidence">
            <a:extLst>
              <a:ext uri="{FF2B5EF4-FFF2-40B4-BE49-F238E27FC236}">
                <a16:creationId xmlns:a16="http://schemas.microsoft.com/office/drawing/2014/main" id="{25F17222-4D05-465F-8C73-80A8A6F7A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827" y="144329"/>
            <a:ext cx="1750245" cy="17860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3CB37D-092F-C3D4-B0BB-7C4F84C13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987" y="1543050"/>
            <a:ext cx="56007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4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GB" dirty="0"/>
              <a:t>Points to Consider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2BFCCF-BB3F-BCA0-5B59-0D170B24D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18141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id="{7AA404A4-F2D6-49E0-8684-1DFA533062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155" y="171440"/>
            <a:ext cx="1750245" cy="17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2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309" y="231494"/>
            <a:ext cx="4276692" cy="1006997"/>
          </a:xfrm>
        </p:spPr>
        <p:txBody>
          <a:bodyPr anchor="ctr">
            <a:normAutofit/>
          </a:bodyPr>
          <a:lstStyle/>
          <a:p>
            <a:r>
              <a:rPr lang="en-GB" dirty="0"/>
              <a:t>The Support</a:t>
            </a:r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5A2ECA84-DAAC-BA8B-BD31-3A9F33150B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711" y="1416524"/>
            <a:ext cx="3877520" cy="38619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32" y="1238491"/>
            <a:ext cx="5451674" cy="469067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/>
              <a:t>How can we work together to get this right?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b="1" dirty="0"/>
          </a:p>
          <a:p>
            <a:pPr>
              <a:lnSpc>
                <a:spcPct val="90000"/>
              </a:lnSpc>
            </a:pPr>
            <a:r>
              <a:rPr lang="en-GB" sz="2000" dirty="0"/>
              <a:t>SE lessons considering options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1:1 meetings with Pupil Support to discuss choices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Discussions with teachers for advice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Careers adviser appointments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S2 Careers Event today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Research careers/courses/apprenticeships online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Access </a:t>
            </a:r>
            <a:r>
              <a:rPr lang="en-GB" sz="2000" dirty="0" err="1"/>
              <a:t>myworldofwork</a:t>
            </a:r>
            <a:r>
              <a:rPr lang="en-GB" sz="2000" dirty="0"/>
              <a:t> website for a range of resources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Plan ahead – what will you take in S4?</a:t>
            </a:r>
          </a:p>
        </p:txBody>
      </p:sp>
    </p:spTree>
    <p:extLst>
      <p:ext uri="{BB962C8B-B14F-4D97-AF65-F5344CB8AC3E}">
        <p14:creationId xmlns:p14="http://schemas.microsoft.com/office/powerpoint/2010/main" val="17816825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99147F19A3A04992A9E952F55F91FA" ma:contentTypeVersion="11" ma:contentTypeDescription="Create a new document." ma:contentTypeScope="" ma:versionID="f4ff37b583fef5e05f81204a675b88a7">
  <xsd:schema xmlns:xsd="http://www.w3.org/2001/XMLSchema" xmlns:xs="http://www.w3.org/2001/XMLSchema" xmlns:p="http://schemas.microsoft.com/office/2006/metadata/properties" xmlns:ns3="d20b7049-891a-4703-aba2-51c7b053934b" xmlns:ns4="3b61226d-b5b8-4423-8cf9-53296265d5fb" targetNamespace="http://schemas.microsoft.com/office/2006/metadata/properties" ma:root="true" ma:fieldsID="cec4f6bc5183cea731eeb27e5f693aa8" ns3:_="" ns4:_="">
    <xsd:import namespace="d20b7049-891a-4703-aba2-51c7b053934b"/>
    <xsd:import namespace="3b61226d-b5b8-4423-8cf9-53296265d5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b7049-891a-4703-aba2-51c7b0539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1226d-b5b8-4423-8cf9-53296265d5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B3AF46-1E72-432B-946C-6DE40F15E120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E0ED74-F2B3-46F5-8398-30233F8DE8C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20b7049-891a-4703-aba2-51c7b053934b"/>
    <ds:schemaRef ds:uri="3b61226d-b5b8-4423-8cf9-53296265d5f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C9B28-FAB5-4B35-AE66-323C2C830B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1323</TotalTime>
  <Words>620</Words>
  <Application>Microsoft Office PowerPoint</Application>
  <PresentationFormat>Widescreen</PresentationFormat>
  <Paragraphs>106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S3 Course Choice</vt:lpstr>
      <vt:lpstr>Aims:</vt:lpstr>
      <vt:lpstr>Personalisation and Choice</vt:lpstr>
      <vt:lpstr>The Process</vt:lpstr>
      <vt:lpstr>The Process</vt:lpstr>
      <vt:lpstr>Reserves</vt:lpstr>
      <vt:lpstr>The Paperwork</vt:lpstr>
      <vt:lpstr>Points to Consider</vt:lpstr>
      <vt:lpstr>The Support</vt:lpstr>
      <vt:lpstr>Key Dates:</vt:lpstr>
      <vt:lpstr>Behind the Scenes!</vt:lpstr>
      <vt:lpstr>Questions?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 Course Choice</dc:title>
  <dc:creator>peter</dc:creator>
  <cp:lastModifiedBy>John MacPhie</cp:lastModifiedBy>
  <cp:revision>52</cp:revision>
  <cp:lastPrinted>2017-02-01T15:04:48Z</cp:lastPrinted>
  <dcterms:created xsi:type="dcterms:W3CDTF">2017-01-30T20:00:28Z</dcterms:created>
  <dcterms:modified xsi:type="dcterms:W3CDTF">2023-12-18T16:15:08Z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0x010100DE99147F19A3A04992A9E952F55F91FA</vt:lpwstr>
  </property>
</Properties>
</file>